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9"/>
  </p:notesMasterIdLst>
  <p:sldIdLst>
    <p:sldId id="279" r:id="rId3"/>
    <p:sldId id="272" r:id="rId4"/>
    <p:sldId id="258" r:id="rId5"/>
    <p:sldId id="273" r:id="rId6"/>
    <p:sldId id="274" r:id="rId7"/>
    <p:sldId id="262" r:id="rId8"/>
    <p:sldId id="263" r:id="rId9"/>
    <p:sldId id="277" r:id="rId10"/>
    <p:sldId id="269" r:id="rId11"/>
    <p:sldId id="270" r:id="rId12"/>
    <p:sldId id="264" r:id="rId13"/>
    <p:sldId id="266" r:id="rId14"/>
    <p:sldId id="276" r:id="rId15"/>
    <p:sldId id="267" r:id="rId16"/>
    <p:sldId id="268" r:id="rId17"/>
    <p:sldId id="271" r:id="rId18"/>
  </p:sldIdLst>
  <p:sldSz cx="13004800" cy="97536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00"/>
    <a:srgbClr val="FFB800"/>
    <a:srgbClr val="77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09" y="3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318E4-F6AA-4617-8510-E79F96352EDC}" type="datetimeFigureOut">
              <a:rPr lang="de-DE" smtClean="0"/>
              <a:t>01.03.2018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D7007-0E87-4200-B11A-6D03063F6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7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7007-0E87-4200-B11A-6D03063F6E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56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8592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42400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42400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88592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34784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41800" y="214560"/>
            <a:ext cx="8669520" cy="37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Formatvorlage des Untertitelmasters durch Klicken bearbeiten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88592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42400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42400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88592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134784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41800" y="214560"/>
            <a:ext cx="8669520" cy="37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Formatvorlage des Untertitelmasters durch Klicken bearbeiten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"/>
          <p:cNvPicPr/>
          <p:nvPr/>
        </p:nvPicPr>
        <p:blipFill>
          <a:blip r:embed="rId15"/>
          <a:stretch/>
        </p:blipFill>
        <p:spPr>
          <a:xfrm>
            <a:off x="-84240" y="-2520"/>
            <a:ext cx="13096080" cy="2676600"/>
          </a:xfrm>
          <a:prstGeom prst="rect">
            <a:avLst/>
          </a:prstGeom>
          <a:ln w="12600">
            <a:noFill/>
          </a:ln>
        </p:spPr>
      </p:pic>
      <p:pic>
        <p:nvPicPr>
          <p:cNvPr id="8" name="Bild"/>
          <p:cNvPicPr/>
          <p:nvPr/>
        </p:nvPicPr>
        <p:blipFill>
          <a:blip r:embed="rId16"/>
          <a:stretch/>
        </p:blipFill>
        <p:spPr>
          <a:xfrm>
            <a:off x="10082880" y="7732800"/>
            <a:ext cx="2922480" cy="2012760"/>
          </a:xfrm>
          <a:prstGeom prst="rect">
            <a:avLst/>
          </a:prstGeom>
          <a:ln w="12600">
            <a:noFill/>
          </a:ln>
        </p:spPr>
      </p:pic>
      <p:pic>
        <p:nvPicPr>
          <p:cNvPr id="2" name="Bild"/>
          <p:cNvPicPr/>
          <p:nvPr/>
        </p:nvPicPr>
        <p:blipFill>
          <a:blip r:embed="rId17"/>
          <a:stretch/>
        </p:blipFill>
        <p:spPr>
          <a:xfrm>
            <a:off x="-11160" y="-4680"/>
            <a:ext cx="13072320" cy="2671560"/>
          </a:xfrm>
          <a:prstGeom prst="rect">
            <a:avLst/>
          </a:prstGeom>
          <a:ln w="1260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69880" y="214560"/>
            <a:ext cx="9319680" cy="805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2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Titeltext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" name="Bild"/>
          <p:cNvPicPr/>
          <p:nvPr/>
        </p:nvPicPr>
        <p:blipFill>
          <a:blip r:embed="rId16"/>
          <a:stretch/>
        </p:blipFill>
        <p:spPr>
          <a:xfrm>
            <a:off x="10082880" y="7732800"/>
            <a:ext cx="2922480" cy="2012760"/>
          </a:xfrm>
          <a:prstGeom prst="rect">
            <a:avLst/>
          </a:prstGeom>
          <a:ln w="1260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54400" y="1182240"/>
            <a:ext cx="6501960" cy="1331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1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2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3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4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5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6285600" y="8519400"/>
            <a:ext cx="3034080" cy="5202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"/>
          <p:cNvPicPr/>
          <p:nvPr/>
        </p:nvPicPr>
        <p:blipFill>
          <a:blip r:embed="rId14"/>
          <a:stretch/>
        </p:blipFill>
        <p:spPr>
          <a:xfrm>
            <a:off x="-84240" y="-2520"/>
            <a:ext cx="13096080" cy="2676600"/>
          </a:xfrm>
          <a:prstGeom prst="rect">
            <a:avLst/>
          </a:prstGeom>
          <a:ln w="12600">
            <a:noFill/>
          </a:ln>
        </p:spPr>
      </p:pic>
      <p:pic>
        <p:nvPicPr>
          <p:cNvPr id="44" name="Bild"/>
          <p:cNvPicPr/>
          <p:nvPr/>
        </p:nvPicPr>
        <p:blipFill>
          <a:blip r:embed="rId15"/>
          <a:stretch/>
        </p:blipFill>
        <p:spPr>
          <a:xfrm>
            <a:off x="10082880" y="7732800"/>
            <a:ext cx="2922480" cy="2012760"/>
          </a:xfrm>
          <a:prstGeom prst="rect">
            <a:avLst/>
          </a:prstGeom>
          <a:ln w="1260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sldNum"/>
          </p:nvPr>
        </p:nvSpPr>
        <p:spPr>
          <a:xfrm>
            <a:off x="1141200" y="9291240"/>
            <a:ext cx="217800" cy="27252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65160" tIns="65160" rIns="65160" bIns="65160"/>
          <a:lstStyle/>
          <a:p>
            <a:pPr marL="402120" indent="-4017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1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974160" lvl="1" indent="-685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2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69360" lvl="2" indent="-685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3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86880" lvl="3" indent="-7070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4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888200" lvl="4" indent="-703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5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Titeltext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72stunden.de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S-FILER-02\BDKJ-Bundesstelle\1 Kampagnen und Aktionen\113 72-Stunden-Aktion 2019\Arbeitsmaterialien und Vorlagen\PPP\Entwürfe\Tes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" y="0"/>
            <a:ext cx="13015534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Projekte der Aktion 2013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81384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10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9" name="Picture 2" descr="\\S-FILER-02\BDKJ-Bundesstelle\1 Kampagnen und Aktionen\113 72-Stunden-Aktion 2019\Bilder 2013\72Stunden plus in Neuwied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20" y="2912776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-FILER-02\BDKJ-Bundesstelle\1 Kampagnen und Aktionen\113 72-Stunden-Aktion 2019\Bilder 2013\Aache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2912776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-FILER-02\BDKJ-Bundesstelle\1 Kampagnen und Aktionen\113 72-Stunden-Aktion 2019\Bilder 2013\Abtakt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20" y="6146919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-FILER-02\BDKJ-Bundesstelle\1 Kampagnen und Aktionen\113 72-Stunden-Aktion 2019\Bilder 2013\Reutling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6146919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07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8240" y="2932584"/>
            <a:ext cx="11818816" cy="460851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buClr>
                <a:srgbClr val="000000"/>
              </a:buClr>
            </a:pPr>
            <a:r>
              <a:rPr lang="de-DE" alt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Ab Mitte Mai 2018 ist die Anmeldung auf der Aktionswebseite möglich (</a:t>
            </a:r>
            <a:r>
              <a:rPr lang="de-DE" alt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hlinkClick r:id="rId2"/>
              </a:rPr>
              <a:t>www.72stunden.de</a:t>
            </a:r>
            <a:r>
              <a:rPr lang="de-DE" alt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).</a:t>
            </a:r>
          </a:p>
          <a:p>
            <a:pPr marL="360">
              <a:buClr>
                <a:srgbClr val="000000"/>
              </a:buClr>
            </a:pPr>
            <a:endParaRPr lang="de-DE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buClr>
                <a:srgbClr val="000000"/>
              </a:buClr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Dort könnt ihr euch für eine der beiden Varianten entscheiden sowie die zusätzliche Variante Connect-</a:t>
            </a:r>
            <a:r>
              <a:rPr lang="de-DE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it</a:t>
            </a: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auswählen.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Wie kann ich mitmachen?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272160"/>
            <a:ext cx="698272" cy="29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11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073103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8240" y="2716560"/>
            <a:ext cx="11818816" cy="514296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altLang="de-DE" sz="3200" dirty="0" smtClean="0">
                <a:latin typeface="Trebuchet MS" pitchFamily="34" charset="0"/>
              </a:rPr>
              <a:t>Bis </a:t>
            </a:r>
            <a:r>
              <a:rPr lang="de-DE" altLang="de-DE" sz="3200" dirty="0">
                <a:latin typeface="Trebuchet MS" pitchFamily="34" charset="0"/>
              </a:rPr>
              <a:t>zur Aktion erhaltet ihr Infos und Material für eine erfolgreiche </a:t>
            </a:r>
            <a:r>
              <a:rPr lang="de-DE" altLang="de-DE" sz="3200" dirty="0" smtClean="0">
                <a:latin typeface="Trebuchet MS" pitchFamily="34" charset="0"/>
              </a:rPr>
              <a:t>Aktion:</a:t>
            </a:r>
            <a:endParaRPr lang="de-DE" altLang="de-DE" sz="3200" dirty="0">
              <a:latin typeface="Trebuchet MS" pitchFamily="34" charset="0"/>
            </a:endParaRPr>
          </a:p>
          <a:p>
            <a:pPr marL="457560" indent="-4572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latin typeface="Trebuchet MS" pitchFamily="34" charset="0"/>
              </a:rPr>
              <a:t>Im Sommer 2018 wird eine Arbeitshilfe an alle Aktionsgruppen </a:t>
            </a:r>
            <a:r>
              <a:rPr lang="de-DE" altLang="de-DE" sz="3200" dirty="0" smtClean="0">
                <a:latin typeface="Trebuchet MS" pitchFamily="34" charset="0"/>
              </a:rPr>
              <a:t>verschickt.</a:t>
            </a:r>
            <a:endParaRPr lang="de-DE" altLang="de-DE" sz="3200" dirty="0" smtClean="0">
              <a:latin typeface="Trebuchet MS" pitchFamily="34" charset="0"/>
            </a:endParaRPr>
          </a:p>
          <a:p>
            <a:pPr marL="457560" indent="-4572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latin typeface="Trebuchet MS" pitchFamily="34" charset="0"/>
              </a:rPr>
              <a:t>Im Januar 2019 erhalten alle Teilnehmenden einen liturgischen Leitfaden mit </a:t>
            </a:r>
            <a:r>
              <a:rPr lang="de-DE" altLang="de-DE" sz="3200" dirty="0" smtClean="0">
                <a:latin typeface="Trebuchet MS" pitchFamily="34" charset="0"/>
              </a:rPr>
              <a:t>Aktionskerze.</a:t>
            </a:r>
            <a:endParaRPr lang="de-DE" altLang="de-DE" sz="3200" dirty="0" smtClean="0">
              <a:latin typeface="Trebuchet MS" pitchFamily="34" charset="0"/>
            </a:endParaRPr>
          </a:p>
          <a:p>
            <a:pPr marL="457560" indent="-4572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altLang="de-DE" sz="3200" dirty="0" smtClean="0">
                <a:latin typeface="Trebuchet MS" pitchFamily="34" charset="0"/>
              </a:rPr>
              <a:t>Über den Shop der Aktion könnt ihr verschiedene Merchandising-Artikel bestellen.</a:t>
            </a: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altLang="de-DE" sz="3200" dirty="0" smtClean="0">
                <a:latin typeface="Trebuchet MS" pitchFamily="34" charset="0"/>
              </a:rPr>
              <a:t>Im März 2019 gibt es eine bundesweite Auftaktveranstaltung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Und wie geht’s dann weiter?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272160"/>
            <a:ext cx="698272" cy="29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12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81429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8240" y="4372744"/>
            <a:ext cx="11818816" cy="1872208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 algn="ctr">
              <a:buClr>
                <a:srgbClr val="000000"/>
              </a:buClr>
            </a:pPr>
            <a:r>
              <a:rPr lang="de-DE" altLang="de-DE" sz="4400" dirty="0">
                <a:latin typeface="Trebuchet MS" pitchFamily="34" charset="0"/>
              </a:rPr>
              <a:t>Am </a:t>
            </a:r>
            <a:r>
              <a:rPr lang="de-DE" altLang="de-DE" sz="4400" b="1" dirty="0">
                <a:latin typeface="Trebuchet MS" pitchFamily="34" charset="0"/>
              </a:rPr>
              <a:t>23. Mai 2019</a:t>
            </a:r>
            <a:r>
              <a:rPr lang="de-DE" altLang="de-DE" sz="4400" dirty="0">
                <a:latin typeface="Trebuchet MS" pitchFamily="34" charset="0"/>
              </a:rPr>
              <a:t> um </a:t>
            </a:r>
            <a:r>
              <a:rPr lang="de-DE" altLang="de-DE" sz="4400" b="1" dirty="0">
                <a:latin typeface="Trebuchet MS" pitchFamily="34" charset="0"/>
              </a:rPr>
              <a:t>17.07</a:t>
            </a:r>
            <a:r>
              <a:rPr lang="de-DE" altLang="de-DE" sz="4400" dirty="0">
                <a:latin typeface="Trebuchet MS" pitchFamily="34" charset="0"/>
              </a:rPr>
              <a:t> startet die Aktion in ganz Deutschland. 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Aktionsstart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272160"/>
            <a:ext cx="698272" cy="29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13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10858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8240" y="2500536"/>
            <a:ext cx="11818816" cy="4032448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Projektreferat</a:t>
            </a:r>
            <a:r>
              <a:rPr lang="de-DE" sz="3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: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Jonas Zink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zink@bdkj.de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Tel: 0211 46 93 173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endParaRPr lang="de-DE" sz="105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H</a:t>
            </a:r>
            <a:r>
              <a:rPr lang="de-DE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omepage: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www.72stunden.de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</a:t>
            </a:r>
            <a:endParaRPr lang="de-DE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sym typeface="Wingdings" panose="05000000000000000000" pitchFamily="2" charset="2"/>
            </a:endParaRPr>
          </a:p>
          <a:p>
            <a:pPr marL="360">
              <a:buClr>
                <a:srgbClr val="000000"/>
              </a:buClr>
            </a:pPr>
            <a:endParaRPr lang="de-DE" altLang="de-DE" sz="2800" b="1" dirty="0" smtClean="0">
              <a:latin typeface="Trebuchet MS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Infos zur</a:t>
            </a: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72-Stunden-Aktion 2019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301071"/>
            <a:ext cx="57996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14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62687" y="7233109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80" indent="-812520" algn="ctr">
              <a:lnSpc>
                <a:spcPct val="100000"/>
              </a:lnSpc>
              <a:spcBef>
                <a:spcPts val="1200"/>
              </a:spcBef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Trebuchet MS"/>
              </a:rPr>
              <a:t>@72stundenaktion</a:t>
            </a:r>
          </a:p>
          <a:p>
            <a:pPr marL="812880" indent="-812520" algn="ctr">
              <a:lnSpc>
                <a:spcPct val="100000"/>
              </a:lnSpc>
              <a:spcBef>
                <a:spcPts val="1200"/>
              </a:spcBef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Trebuchet MS"/>
              </a:rPr>
              <a:t>  72-Stunden-Aktion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 panose="020B0603020202020204" pitchFamily="34" charset="0"/>
              <a:ea typeface="Trebuchet MS"/>
            </a:endParaRPr>
          </a:p>
        </p:txBody>
      </p:sp>
      <p:pic>
        <p:nvPicPr>
          <p:cNvPr id="4098" name="Picture 2" descr="\\S-FILER-02\BDKJ-Bundesstelle\1KAMPA~1\11372-~1\EXTERN~1\SOCIAL~1\LOGOSS~1\TWITTE~1\TWITTE~1\TWITTE~2\Twitter_Social_Icon_Rounded_Square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04" y="7233109"/>
            <a:ext cx="534380" cy="5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-FILER-02\BDKJ-Bundesstelle\1 Kampagnen und Aktionen\113 72-Stunden-Aktion 2019\Externe Kommunikation, ÖA\Social Media\Logos Social Media\f_logo_online\png\FB-f-Logo__blue_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69" y="786485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S-FILER-02\BDKJ-Bundesstelle\1 Kampagnen und Aktionen\113 72-Stunden-Aktion 2019\CD-Logo-Grafik\Stoppi\Stoppi und Biene\stoppi-biene-smartphone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40" y="2647211"/>
            <a:ext cx="3885772" cy="38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209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8240" y="3148608"/>
            <a:ext cx="6734576" cy="2918777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50000"/>
              </a:lnSpc>
              <a:spcBef>
                <a:spcPts val="1001"/>
              </a:spcBef>
            </a:pPr>
            <a:r>
              <a:rPr lang="de-DE" sz="4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Danke für eure Zeit und Aufmerksamkeit!</a:t>
            </a: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buClr>
                <a:srgbClr val="000000"/>
              </a:buClr>
            </a:pPr>
            <a:endParaRPr lang="de-DE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sym typeface="Wingdings" panose="05000000000000000000" pitchFamily="2" charset="2"/>
            </a:endParaRPr>
          </a:p>
          <a:p>
            <a:pPr marL="360">
              <a:buClr>
                <a:srgbClr val="000000"/>
              </a:buClr>
            </a:pPr>
            <a:endParaRPr lang="de-DE" altLang="de-DE" sz="2800" dirty="0" smtClean="0">
              <a:latin typeface="Trebuchet MS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 2019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669824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15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0764" y="6604992"/>
            <a:ext cx="19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rebuchet MS" panose="020B0603020202020204" pitchFamily="34" charset="0"/>
              </a:rPr>
              <a:t>Gefördert von:</a:t>
            </a:r>
            <a:endParaRPr lang="de-DE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\\S-FILER-02\BDKJ-Bundesstelle\1 Kampagnen und Aktionen\113 72-Stunden-Aktion 2019\CD-Logo-Grafik\Logo 72h\Logo grün\logo-72-stunden-aktion-datum-gru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57" y="2356520"/>
            <a:ext cx="5646210" cy="39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-FILER-02\BDKJ-Bundesstelle\1 Kampagnen und Aktionen\113 72-Stunden-Aktion 2019\Externe Kommunikation, ÖA\Logos\DBK\dbk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00" y="7272656"/>
            <a:ext cx="2189777" cy="9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-FILER-02\BDKJ-Bundesstelle\1 Kampagnen und Aktionen\113 72-Stunden-Aktion 2019\Externe Kommunikation, ÖA\Logos\Logos BMFSFJ\BMFSFJ_Office_Farbe_d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7058682"/>
            <a:ext cx="2948484" cy="14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-FILER-02\BDKJ-Bundesstelle\1 Kampagnen und Aktionen\113 72-Stunden-Aktion 2019\Externe Kommunikation, ÖA\Logos\Misereor\MISEREOR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72" y="7362962"/>
            <a:ext cx="3108040" cy="8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0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\\S-FILER-02\BDKJ-Bundesstelle\1 Kampagnen und Aktionen\113 72-Stunden-Aktion 2019\CD-Logo-Grafik\Logo 72h\171110 bistdudab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36" y="0"/>
            <a:ext cx="1312713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-FILER-02\BDKJ-Bundesstelle\1 Kampagnen und Aktionen\113 72-Stunden-Aktion 2019\CD-Logo-Grafik\Logo 72h\Logo weiß\logo-72-stunden-aktion-datum-wei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68" y="7566835"/>
            <a:ext cx="3040806" cy="21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9752" y="1352109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Eine letzte Frage:</a:t>
            </a:r>
            <a:endParaRPr lang="de-DE" sz="5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31606" y="45720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 smtClean="0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</a:t>
            </a:r>
          </a:p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</a:t>
            </a:r>
            <a:r>
              <a:rPr lang="de-DE" sz="4400" b="1" spc="-1" dirty="0" smtClean="0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urz erklärt</a:t>
            </a:r>
            <a:endParaRPr lang="de-DE" sz="4400" b="1" strike="noStrike" spc="-1" dirty="0">
              <a:solidFill>
                <a:srgbClr val="77B8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2444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317824" y="3220616"/>
            <a:ext cx="10987208" cy="522604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00000"/>
              </a:lnSpc>
              <a:spcBef>
                <a:spcPts val="1001"/>
              </a:spcBef>
            </a:pPr>
            <a:r>
              <a:rPr lang="de-DE" sz="4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 2019…</a:t>
            </a: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buClr>
                <a:srgbClr val="000000"/>
              </a:buClr>
            </a:pPr>
            <a:endParaRPr lang="de-DE" sz="4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buClr>
                <a:srgbClr val="000000"/>
              </a:buClr>
            </a:pPr>
            <a:r>
              <a:rPr lang="de-DE" sz="4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</a:t>
            </a: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</a:t>
            </a: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 eine dezentrale Sozialaktion des BDKJ und seiner </a:t>
            </a: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Verbände.</a:t>
            </a:r>
            <a:endParaRPr lang="de-DE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lnSpc>
                <a:spcPct val="150000"/>
              </a:lnSpc>
              <a:buClr>
                <a:srgbClr val="000000"/>
              </a:buClr>
            </a:pPr>
            <a:r>
              <a:rPr lang="de-DE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…findet bundesweit </a:t>
            </a:r>
            <a:r>
              <a:rPr lang="de-DE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statt.</a:t>
            </a:r>
            <a:endParaRPr lang="de-DE" sz="3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lnSpc>
                <a:spcPct val="150000"/>
              </a:lnSpc>
              <a:buClr>
                <a:srgbClr val="000000"/>
              </a:buClr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…macht in 72 Stunden die Welt ein bisschen </a:t>
            </a: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besser.</a:t>
            </a:r>
            <a:endParaRPr lang="de-DE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Was ist die 72-Stunden-Aktion?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2050" name="Picture 2" descr="\\S-FILER-02\BDKJ-Bundesstelle\1 Kampagnen und Aktionen\113 72-Stunden-Aktion 2019\CD-Logo-Grafik\Stoppi\Stoppi alleine\171120 stoppi-spring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24" y="1503000"/>
            <a:ext cx="2617367" cy="28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037904" y="2788568"/>
            <a:ext cx="8208912" cy="514296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4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 ganz Deutschland engagieren sich vom </a:t>
            </a:r>
            <a:r>
              <a:rPr lang="de-DE" sz="4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23.-26. Mai 2019 </a:t>
            </a:r>
            <a:r>
              <a:rPr lang="de-DE" sz="4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junge Menschen eigenverantwortlich für ein soziales Projekt.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endParaRPr lang="de-DE" sz="4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6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Seid dabei!</a:t>
            </a:r>
            <a:endParaRPr lang="de-DE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Was ist die 72-Stunden-Aktion?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2" name="Picture 2" descr="\\S-FILER-02\BDKJ-Bundesstelle\1 Kampagnen und Aktionen\113 72-Stunden-Aktion 2019\CD-Logo-Grafik\Stoppi\Stoppi alleine\171120 Stoppi-wink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6" y="6244787"/>
            <a:ext cx="2293247" cy="30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0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255056" cy="5832648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00000"/>
              </a:lnSpc>
              <a:spcBef>
                <a:spcPts val="1001"/>
              </a:spcBef>
            </a:pPr>
            <a:r>
              <a:rPr lang="de-DE" sz="4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Bei der 72-Stunden-Aktion…</a:t>
            </a: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4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</a:t>
            </a: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führt ihr in drei Tagen ein Projekt durch.</a:t>
            </a: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…setzt ihr euch für ein soziales, ökologisches, politisches oder interreligiöses Thema ein.</a:t>
            </a:r>
            <a:endParaRPr lang="de-DE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…erlebt ihr die Vielfalt der katholischen Jugendverbände in der Zusammenarbeit mit anderen.</a:t>
            </a: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…verknüpft ihr sinnvolle Aktionen mit Spaß, Spontaneität und Aufregung.</a:t>
            </a: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…seid ihr für und/oder mit anderen aktiv.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 2019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5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519591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059216" cy="514296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00000"/>
              </a:lnSpc>
              <a:spcBef>
                <a:spcPts val="1001"/>
              </a:spcBef>
            </a:pP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571860" indent="-5715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Gruppen aus den Verbänden des BDKJ</a:t>
            </a:r>
          </a:p>
          <a:p>
            <a:pPr marL="571860" indent="-5715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Gruppen anderer Institutionen</a:t>
            </a:r>
          </a:p>
          <a:p>
            <a:pPr marL="571860" indent="-5715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Alle anderen interessierten Menschen, die sich engagieren möchten</a:t>
            </a:r>
          </a:p>
          <a:p>
            <a:pPr marL="360">
              <a:buClr>
                <a:srgbClr val="000000"/>
              </a:buClr>
            </a:pPr>
            <a:endParaRPr lang="de-DE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sym typeface="Wingdings" panose="05000000000000000000" pitchFamily="2" charset="2"/>
            </a:endParaRPr>
          </a:p>
          <a:p>
            <a:pPr marL="360">
              <a:buClr>
                <a:srgbClr val="000000"/>
              </a:buClr>
            </a:pP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 Wichtig ist der Wille sich für andere einzusetzen</a:t>
            </a:r>
            <a:endParaRPr lang="de-DE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571860" indent="-571500">
              <a:buClr>
                <a:srgbClr val="000000"/>
              </a:buClr>
              <a:buFontTx/>
              <a:buChar char="-"/>
            </a:pPr>
            <a:endParaRPr lang="de-DE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Wer kann mitmachen?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6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6" name="Picture 3" descr="\\S-FILER-02\BDKJ-Bundesstelle\1 Kampagnen und Aktionen\113 72-Stunden-Aktion 2019\CD-Logo-Grafik\Stoppi\Stoppi und Biene\Highfive-zusammen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301">
            <a:off x="8415838" y="781418"/>
            <a:ext cx="4394769" cy="31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63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84120" y="2572544"/>
            <a:ext cx="6120680" cy="3816424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buClr>
                <a:srgbClr val="000000"/>
              </a:buClr>
            </a:pPr>
            <a:r>
              <a:rPr lang="de-DE" altLang="de-DE" sz="4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„</a:t>
            </a:r>
            <a:r>
              <a:rPr lang="de-DE" altLang="de-DE" sz="4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Get-it</a:t>
            </a:r>
            <a:r>
              <a:rPr lang="de-DE" alt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“</a:t>
            </a:r>
          </a:p>
          <a:p>
            <a:pPr marL="360">
              <a:buClr>
                <a:srgbClr val="000000"/>
              </a:buClr>
            </a:pPr>
            <a:r>
              <a:rPr lang="de-DE" altLang="de-DE" sz="3600" dirty="0" smtClean="0">
                <a:latin typeface="Trebuchet MS" pitchFamily="34" charset="0"/>
              </a:rPr>
              <a:t>Erst beim Aktionsstart erfahrt </a:t>
            </a:r>
            <a:r>
              <a:rPr lang="de-DE" altLang="de-DE" sz="3600" dirty="0">
                <a:latin typeface="Trebuchet MS" pitchFamily="34" charset="0"/>
              </a:rPr>
              <a:t>ihr, welche Herausforderung in den kommenden drei Tagen auf euch wartet</a:t>
            </a:r>
            <a:r>
              <a:rPr lang="de-DE" altLang="de-DE" sz="3600" dirty="0" smtClean="0">
                <a:latin typeface="Trebuchet MS" pitchFamily="34" charset="0"/>
              </a:rPr>
              <a:t>.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Z</a:t>
            </a:r>
            <a:r>
              <a:rPr lang="de-DE" sz="4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wei Projektvarianten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7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48000" y="2572544"/>
            <a:ext cx="55664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>
              <a:buClr>
                <a:srgbClr val="000000"/>
              </a:buClr>
            </a:pPr>
            <a:r>
              <a:rPr 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„Do-</a:t>
            </a:r>
            <a:r>
              <a:rPr lang="de-DE" sz="4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it</a:t>
            </a:r>
            <a:r>
              <a:rPr 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“</a:t>
            </a:r>
          </a:p>
          <a:p>
            <a:pPr marL="360">
              <a:buClr>
                <a:srgbClr val="000000"/>
              </a:buClr>
            </a:pPr>
            <a:r>
              <a:rPr lang="de-DE" altLang="de-DE" sz="3600" dirty="0" smtClean="0">
                <a:latin typeface="Trebuchet MS" pitchFamily="34" charset="0"/>
              </a:rPr>
              <a:t>Ihr überlegt selbst, welches Projekt ihr für </a:t>
            </a:r>
            <a:r>
              <a:rPr lang="de-DE" altLang="de-DE" sz="3600" dirty="0">
                <a:latin typeface="Trebuchet MS" pitchFamily="34" charset="0"/>
              </a:rPr>
              <a:t>andere und mit anderen </a:t>
            </a:r>
            <a:r>
              <a:rPr lang="de-DE" altLang="de-DE" sz="3600" dirty="0" smtClean="0">
                <a:latin typeface="Trebuchet MS" pitchFamily="34" charset="0"/>
              </a:rPr>
              <a:t>in 72 Stunden umsetzen wollt.</a:t>
            </a:r>
            <a:endParaRPr lang="de-DE" altLang="de-DE" sz="3600" dirty="0">
              <a:latin typeface="Trebuchet MS" pitchFamily="34" charset="0"/>
            </a:endParaRPr>
          </a:p>
        </p:txBody>
      </p:sp>
      <p:sp>
        <p:nvSpPr>
          <p:cNvPr id="5" name="Pfeil nach rechts 4"/>
          <p:cNvSpPr/>
          <p:nvPr/>
        </p:nvSpPr>
        <p:spPr>
          <a:xfrm rot="2882618">
            <a:off x="2660371" y="6443182"/>
            <a:ext cx="1025616" cy="648072"/>
          </a:xfrm>
          <a:prstGeom prst="rightArrow">
            <a:avLst/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46172" y="7381309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err="1">
                <a:latin typeface="Trebuchet MS" panose="020B0603020202020204" pitchFamily="34" charset="0"/>
              </a:rPr>
              <a:t>c</a:t>
            </a:r>
            <a:r>
              <a:rPr lang="de-DE" sz="6000" b="1" dirty="0" err="1" smtClean="0">
                <a:latin typeface="Trebuchet MS" panose="020B0603020202020204" pitchFamily="34" charset="0"/>
              </a:rPr>
              <a:t>onnect</a:t>
            </a:r>
            <a:r>
              <a:rPr lang="de-DE" sz="6000" b="1" dirty="0" smtClean="0">
                <a:latin typeface="Trebuchet MS" panose="020B0603020202020204" pitchFamily="34" charset="0"/>
              </a:rPr>
              <a:t> </a:t>
            </a:r>
            <a:r>
              <a:rPr lang="de-DE" sz="6000" b="1" dirty="0" err="1" smtClean="0">
                <a:latin typeface="Trebuchet MS" panose="020B0603020202020204" pitchFamily="34" charset="0"/>
              </a:rPr>
              <a:t>it!</a:t>
            </a:r>
            <a:endParaRPr lang="de-DE" sz="6000" b="1" dirty="0">
              <a:latin typeface="Trebuchet MS" panose="020B0603020202020204" pitchFamily="34" charset="0"/>
            </a:endParaRPr>
          </a:p>
        </p:txBody>
      </p:sp>
      <p:sp>
        <p:nvSpPr>
          <p:cNvPr id="14" name="Pfeil nach rechts 13"/>
          <p:cNvSpPr/>
          <p:nvPr/>
        </p:nvSpPr>
        <p:spPr>
          <a:xfrm rot="7188730">
            <a:off x="8303220" y="6451232"/>
            <a:ext cx="1025616" cy="648072"/>
          </a:xfrm>
          <a:prstGeom prst="rightArrow">
            <a:avLst/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393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059216" cy="5544616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rebuchet MS" panose="020B0603020202020204" pitchFamily="34" charset="0"/>
              </a:rPr>
              <a:t>Organisiert euer Projekt </a:t>
            </a:r>
            <a:r>
              <a:rPr lang="de-DE" sz="3600" dirty="0">
                <a:latin typeface="Trebuchet MS" panose="020B0603020202020204" pitchFamily="34" charset="0"/>
              </a:rPr>
              <a:t>in Kooperation mit einer anderen Gruppe oder </a:t>
            </a:r>
            <a:r>
              <a:rPr lang="de-DE" sz="3600" dirty="0" smtClean="0">
                <a:latin typeface="Trebuchet MS" panose="020B0603020202020204" pitchFamily="34" charset="0"/>
              </a:rPr>
              <a:t>Organisation (Flüchtlingsunterbringung, Behindertenwerkstatt, Jugendsozialarbeit</a:t>
            </a:r>
            <a:r>
              <a:rPr lang="de-DE" sz="3600" dirty="0" smtClean="0">
                <a:latin typeface="Trebuchet MS" panose="020B0603020202020204" pitchFamily="34" charset="0"/>
              </a:rPr>
              <a:t>). </a:t>
            </a:r>
            <a:endParaRPr lang="de-DE" sz="3600" dirty="0" smtClean="0"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rebuchet MS" panose="020B0603020202020204" pitchFamily="34" charset="0"/>
              </a:rPr>
              <a:t>Entweder ihr habt schon einen Partner oder ihr wendet euch an den regionalen </a:t>
            </a:r>
            <a:r>
              <a:rPr lang="de-DE" sz="3600" dirty="0" smtClean="0">
                <a:latin typeface="Trebuchet MS" panose="020B0603020202020204" pitchFamily="34" charset="0"/>
              </a:rPr>
              <a:t>Ko-Kreis/Diözesanverband. </a:t>
            </a:r>
            <a:endParaRPr lang="de-DE" sz="3600" dirty="0" smtClean="0"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smtClean="0">
                <a:latin typeface="Trebuchet MS" panose="020B0603020202020204" pitchFamily="34" charset="0"/>
              </a:rPr>
              <a:t>Lernt neue Leute kennen und erlebt gemeinsam die 72-Stunden-Aktion!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Projektvariante C</a:t>
            </a: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onnect-</a:t>
            </a:r>
            <a:r>
              <a:rPr lang="de-DE" sz="44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it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8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50007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Projekte der Aktion 2013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9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15" name="Picture 2" descr="\\S-FILER-02\BDKJ-Bundesstelle\1 Kampagnen und Aktionen\113 72-Stunden-Aktion 2019\Bilder 2013\Samstag\KLJB Molber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20" y="6003073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S-FILER-02\BDKJ-Bundesstelle\1 Kampagnen und Aktionen\113 72-Stunden-Aktion 2019\Bilder 2013\Samstag\Oberes Nagold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2679865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S-FILER-02\BDKJ-Bundesstelle\1 Kampagnen und Aktionen\113 72-Stunden-Aktion 2019\Bilder 2013\Samstag\Messdiener St Pi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20" y="2679865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S-FILER-02\BDKJ-Bundesstelle\1 Kampagnen und Aktionen\113 72-Stunden-Aktion 2019\Bilder 2013\Die KjG Leonbe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5999953"/>
            <a:ext cx="4320000" cy="30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1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80123 PPP Werbung T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180123 PPP Werbung TN</Template>
  <TotalTime>0</TotalTime>
  <Words>445</Words>
  <Application>Microsoft Office PowerPoint</Application>
  <PresentationFormat>Benutzerdefiniert</PresentationFormat>
  <Paragraphs>79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StarSymbol</vt:lpstr>
      <vt:lpstr>Times New Roman</vt:lpstr>
      <vt:lpstr>Trebuchet MS</vt:lpstr>
      <vt:lpstr>Wingdings</vt:lpstr>
      <vt:lpstr>180123 PPP Werbung TN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Zink, Jonas</dc:creator>
  <cp:lastModifiedBy>von Bischopink, Theresa</cp:lastModifiedBy>
  <cp:revision>5</cp:revision>
  <dcterms:created xsi:type="dcterms:W3CDTF">2018-01-29T14:49:11Z</dcterms:created>
  <dcterms:modified xsi:type="dcterms:W3CDTF">2018-03-01T14:37:00Z</dcterms:modified>
  <dc:language>de-DE</dc:language>
</cp:coreProperties>
</file>