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21"/>
  </p:notesMasterIdLst>
  <p:sldIdLst>
    <p:sldId id="279" r:id="rId3"/>
    <p:sldId id="272" r:id="rId4"/>
    <p:sldId id="258" r:id="rId5"/>
    <p:sldId id="273" r:id="rId6"/>
    <p:sldId id="274" r:id="rId7"/>
    <p:sldId id="262" r:id="rId8"/>
    <p:sldId id="263" r:id="rId9"/>
    <p:sldId id="277" r:id="rId10"/>
    <p:sldId id="281" r:id="rId11"/>
    <p:sldId id="280" r:id="rId12"/>
    <p:sldId id="269" r:id="rId13"/>
    <p:sldId id="270" r:id="rId14"/>
    <p:sldId id="266" r:id="rId15"/>
    <p:sldId id="282" r:id="rId16"/>
    <p:sldId id="276" r:id="rId17"/>
    <p:sldId id="267" r:id="rId18"/>
    <p:sldId id="268" r:id="rId19"/>
    <p:sldId id="271" r:id="rId20"/>
  </p:sldIdLst>
  <p:sldSz cx="13004800" cy="97536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ka Biesenbach" initials="RB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00"/>
    <a:srgbClr val="FFB800"/>
    <a:srgbClr val="77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13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55B5F-3C74-4DE5-87B4-AF9D5328AF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B5875A1-27E6-4EF1-BC83-0DE96E351F45}">
      <dgm:prSet phldrT="[Text]"/>
      <dgm:spPr>
        <a:solidFill>
          <a:srgbClr val="77B800"/>
        </a:solidFill>
        <a:ln>
          <a:solidFill>
            <a:srgbClr val="FFFFFF"/>
          </a:solidFill>
        </a:ln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rebuchet MS" panose="020B0603020202020204" pitchFamily="34" charset="0"/>
            </a:rPr>
            <a:t>Bundesebene</a:t>
          </a:r>
        </a:p>
      </dgm:t>
    </dgm:pt>
    <dgm:pt modelId="{DC1A503C-9741-4362-A26F-79078731D21D}" type="parTrans" cxnId="{620E80B4-CE4D-4FF1-9BC8-50ECF9CDB2A7}">
      <dgm:prSet/>
      <dgm:spPr/>
      <dgm:t>
        <a:bodyPr/>
        <a:lstStyle/>
        <a:p>
          <a:endParaRPr lang="de-DE"/>
        </a:p>
      </dgm:t>
    </dgm:pt>
    <dgm:pt modelId="{3E535471-74AA-4F0B-9383-5558A795EEBA}" type="sibTrans" cxnId="{620E80B4-CE4D-4FF1-9BC8-50ECF9CDB2A7}">
      <dgm:prSet/>
      <dgm:spPr/>
      <dgm:t>
        <a:bodyPr/>
        <a:lstStyle/>
        <a:p>
          <a:endParaRPr lang="de-DE"/>
        </a:p>
      </dgm:t>
    </dgm:pt>
    <dgm:pt modelId="{9D0CA3AA-D9EE-4DDA-AC44-39CAA0CD9B44}">
      <dgm:prSet phldrT="[Text]"/>
      <dgm:spPr>
        <a:solidFill>
          <a:srgbClr val="77B800">
            <a:alpha val="5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de-DE">
              <a:latin typeface="Trebuchet MS" panose="020B0603020202020204" pitchFamily="34" charset="0"/>
            </a:rPr>
            <a:t>Bundessteuerungsgruppe (koordiniert und plant die Aktion)</a:t>
          </a:r>
        </a:p>
      </dgm:t>
    </dgm:pt>
    <dgm:pt modelId="{BB3EB72F-AE47-4372-89DF-A5640C2641A2}" type="parTrans" cxnId="{63839D60-CBFA-4E48-8A67-23CDF614F47B}">
      <dgm:prSet/>
      <dgm:spPr/>
      <dgm:t>
        <a:bodyPr/>
        <a:lstStyle/>
        <a:p>
          <a:endParaRPr lang="de-DE"/>
        </a:p>
      </dgm:t>
    </dgm:pt>
    <dgm:pt modelId="{4CF9EBDD-C9EA-405D-8896-ABF91737D2C1}" type="sibTrans" cxnId="{63839D60-CBFA-4E48-8A67-23CDF614F47B}">
      <dgm:prSet/>
      <dgm:spPr/>
      <dgm:t>
        <a:bodyPr/>
        <a:lstStyle/>
        <a:p>
          <a:endParaRPr lang="de-DE"/>
        </a:p>
      </dgm:t>
    </dgm:pt>
    <dgm:pt modelId="{B132495F-3BB7-4DE2-8B8A-79B91903B648}">
      <dgm:prSet phldrT="[Text]"/>
      <dgm:spPr>
        <a:solidFill>
          <a:srgbClr val="FF7400"/>
        </a:solidFill>
        <a:ln>
          <a:solidFill>
            <a:srgbClr val="FFFFFF"/>
          </a:solidFill>
        </a:ln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rebuchet MS" panose="020B0603020202020204" pitchFamily="34" charset="0"/>
            </a:rPr>
            <a:t>Diözesanebene</a:t>
          </a:r>
        </a:p>
      </dgm:t>
    </dgm:pt>
    <dgm:pt modelId="{9516D613-4853-450C-A451-2168E5AF5346}" type="parTrans" cxnId="{630B86A1-3F97-48D3-B9D5-E09E84CD47CA}">
      <dgm:prSet/>
      <dgm:spPr/>
      <dgm:t>
        <a:bodyPr/>
        <a:lstStyle/>
        <a:p>
          <a:endParaRPr lang="de-DE"/>
        </a:p>
      </dgm:t>
    </dgm:pt>
    <dgm:pt modelId="{82129E6B-2F30-4753-B1AC-177CBDDA657F}" type="sibTrans" cxnId="{630B86A1-3F97-48D3-B9D5-E09E84CD47CA}">
      <dgm:prSet/>
      <dgm:spPr/>
      <dgm:t>
        <a:bodyPr/>
        <a:lstStyle/>
        <a:p>
          <a:endParaRPr lang="de-DE"/>
        </a:p>
      </dgm:t>
    </dgm:pt>
    <dgm:pt modelId="{228C04DE-41CA-4C8F-92B2-1B91A6E38FBA}">
      <dgm:prSet phldrT="[Text]"/>
      <dgm:spPr>
        <a:solidFill>
          <a:srgbClr val="FF7400">
            <a:alpha val="5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de-DE" dirty="0"/>
            <a:t>Diözesane Steuerungsgruppe (koordiniert und plant die </a:t>
          </a:r>
          <a:r>
            <a:rPr lang="de-DE" dirty="0" smtClean="0"/>
            <a:t>Aktion </a:t>
          </a:r>
          <a:r>
            <a:rPr lang="de-DE" dirty="0"/>
            <a:t>im Bistum)</a:t>
          </a:r>
        </a:p>
      </dgm:t>
    </dgm:pt>
    <dgm:pt modelId="{28C744E4-BF70-4729-86C9-24FEFE1C6C39}" type="parTrans" cxnId="{FADA6242-C205-4004-A1EA-0C1D43220294}">
      <dgm:prSet/>
      <dgm:spPr/>
      <dgm:t>
        <a:bodyPr/>
        <a:lstStyle/>
        <a:p>
          <a:endParaRPr lang="de-DE"/>
        </a:p>
      </dgm:t>
    </dgm:pt>
    <dgm:pt modelId="{ABC658CB-4EA8-4365-B486-79CAF1A95F00}" type="sibTrans" cxnId="{FADA6242-C205-4004-A1EA-0C1D43220294}">
      <dgm:prSet/>
      <dgm:spPr/>
      <dgm:t>
        <a:bodyPr/>
        <a:lstStyle/>
        <a:p>
          <a:endParaRPr lang="de-DE"/>
        </a:p>
      </dgm:t>
    </dgm:pt>
    <dgm:pt modelId="{2CAD927B-87AB-4A49-8E24-4FC407B7EAB1}">
      <dgm:prSet phldrT="[Text]"/>
      <dgm:spPr>
        <a:solidFill>
          <a:srgbClr val="FF7400">
            <a:alpha val="5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de-DE"/>
            <a:t>Jugendverbände (bringen sich ein und bewerben die Aktion)</a:t>
          </a:r>
        </a:p>
      </dgm:t>
    </dgm:pt>
    <dgm:pt modelId="{654A0F2B-2B5F-4925-A52C-92EE85307412}" type="parTrans" cxnId="{050022B5-FE99-4990-A4DD-8DC7AC51C59A}">
      <dgm:prSet/>
      <dgm:spPr/>
      <dgm:t>
        <a:bodyPr/>
        <a:lstStyle/>
        <a:p>
          <a:endParaRPr lang="de-DE"/>
        </a:p>
      </dgm:t>
    </dgm:pt>
    <dgm:pt modelId="{6E2278D7-EB94-41A6-8CE8-3FD32FB8CEF2}" type="sibTrans" cxnId="{050022B5-FE99-4990-A4DD-8DC7AC51C59A}">
      <dgm:prSet/>
      <dgm:spPr/>
      <dgm:t>
        <a:bodyPr/>
        <a:lstStyle/>
        <a:p>
          <a:endParaRPr lang="de-DE"/>
        </a:p>
      </dgm:t>
    </dgm:pt>
    <dgm:pt modelId="{0D418784-67FD-4F48-B2B6-3A36FDFA0EB1}">
      <dgm:prSet phldrT="[Text]"/>
      <dgm:spPr>
        <a:solidFill>
          <a:srgbClr val="1BBBE9"/>
        </a:solidFill>
        <a:ln>
          <a:solidFill>
            <a:srgbClr val="FFFFFF"/>
          </a:solidFill>
        </a:ln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rebuchet MS" panose="020B0603020202020204" pitchFamily="34" charset="0"/>
            </a:rPr>
            <a:t>Regionale</a:t>
          </a:r>
          <a:r>
            <a:rPr lang="de-DE" dirty="0">
              <a:latin typeface="Trebuchet MS" panose="020B0603020202020204" pitchFamily="34" charset="0"/>
            </a:rPr>
            <a:t> </a:t>
          </a:r>
          <a:r>
            <a:rPr lang="de-DE" dirty="0">
              <a:solidFill>
                <a:srgbClr val="FFFFFF"/>
              </a:solidFill>
              <a:latin typeface="Trebuchet MS" panose="020B0603020202020204" pitchFamily="34" charset="0"/>
            </a:rPr>
            <a:t>Ebene</a:t>
          </a:r>
        </a:p>
      </dgm:t>
    </dgm:pt>
    <dgm:pt modelId="{D1C264C0-6963-48D1-ABAF-4EDBDC96CC4E}" type="parTrans" cxnId="{25051DA4-69DF-42A6-8137-D0EA9BBB7FB6}">
      <dgm:prSet/>
      <dgm:spPr/>
      <dgm:t>
        <a:bodyPr/>
        <a:lstStyle/>
        <a:p>
          <a:endParaRPr lang="de-DE"/>
        </a:p>
      </dgm:t>
    </dgm:pt>
    <dgm:pt modelId="{68CFCC5D-ED66-408D-AB41-D0CCE5E2BDE8}" type="sibTrans" cxnId="{25051DA4-69DF-42A6-8137-D0EA9BBB7FB6}">
      <dgm:prSet/>
      <dgm:spPr/>
      <dgm:t>
        <a:bodyPr/>
        <a:lstStyle/>
        <a:p>
          <a:endParaRPr lang="de-DE"/>
        </a:p>
      </dgm:t>
    </dgm:pt>
    <dgm:pt modelId="{C1A168C6-710A-4E67-8826-9051AF52D6C3}">
      <dgm:prSet phldrT="[Text]"/>
      <dgm:spPr>
        <a:solidFill>
          <a:srgbClr val="1BBBE9">
            <a:alpha val="5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de-DE" dirty="0">
              <a:solidFill>
                <a:sysClr val="windowText" lastClr="000000"/>
              </a:solidFill>
              <a:latin typeface="Trebuchet MS" panose="020B0603020202020204" pitchFamily="34" charset="0"/>
            </a:rPr>
            <a:t>Koordinierungskreise (wo sie eingerichtet werden, koordinieren sie die Aktion in ihrem jeweiligen Gebiet)</a:t>
          </a:r>
        </a:p>
      </dgm:t>
    </dgm:pt>
    <dgm:pt modelId="{3FE8726F-F1AA-4AAD-BDDD-1F02B051AB21}" type="parTrans" cxnId="{70D4706A-B666-4A2C-8DC3-AA940858DE78}">
      <dgm:prSet/>
      <dgm:spPr/>
      <dgm:t>
        <a:bodyPr/>
        <a:lstStyle/>
        <a:p>
          <a:endParaRPr lang="de-DE"/>
        </a:p>
      </dgm:t>
    </dgm:pt>
    <dgm:pt modelId="{DC291D6D-E0D9-4F9D-834D-9F6565BDFC06}" type="sibTrans" cxnId="{70D4706A-B666-4A2C-8DC3-AA940858DE78}">
      <dgm:prSet/>
      <dgm:spPr/>
      <dgm:t>
        <a:bodyPr/>
        <a:lstStyle/>
        <a:p>
          <a:endParaRPr lang="de-DE"/>
        </a:p>
      </dgm:t>
    </dgm:pt>
    <dgm:pt modelId="{0DFBE627-E298-4A10-A48E-EB46FEBA4B27}">
      <dgm:prSet phldrT="[Text]"/>
      <dgm:spPr>
        <a:solidFill>
          <a:srgbClr val="77B800">
            <a:alpha val="5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de-DE" dirty="0">
              <a:latin typeface="Trebuchet MS" panose="020B0603020202020204" pitchFamily="34" charset="0"/>
            </a:rPr>
            <a:t>Bundesvorstand (vertritt die Aktion nach Außen)</a:t>
          </a:r>
        </a:p>
      </dgm:t>
    </dgm:pt>
    <dgm:pt modelId="{A3E5BD87-0AFC-4C08-9CBB-9575C2489819}" type="parTrans" cxnId="{DFF0D028-91D0-4BA6-93CB-9AAFB3A5B6C0}">
      <dgm:prSet/>
      <dgm:spPr/>
      <dgm:t>
        <a:bodyPr/>
        <a:lstStyle/>
        <a:p>
          <a:endParaRPr lang="de-DE"/>
        </a:p>
      </dgm:t>
    </dgm:pt>
    <dgm:pt modelId="{A5A196A7-8758-4431-8B57-9A7A8D99EE5D}" type="sibTrans" cxnId="{DFF0D028-91D0-4BA6-93CB-9AAFB3A5B6C0}">
      <dgm:prSet/>
      <dgm:spPr/>
      <dgm:t>
        <a:bodyPr/>
        <a:lstStyle/>
        <a:p>
          <a:endParaRPr lang="de-DE"/>
        </a:p>
      </dgm:t>
    </dgm:pt>
    <dgm:pt modelId="{FE824677-BE7C-47DE-8116-DD0FFC6CDD99}">
      <dgm:prSet phldrT="[Text]"/>
      <dgm:spPr>
        <a:solidFill>
          <a:srgbClr val="77B800">
            <a:alpha val="5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de-DE" dirty="0">
              <a:latin typeface="Trebuchet MS" panose="020B0603020202020204" pitchFamily="34" charset="0"/>
            </a:rPr>
            <a:t>Bundesstelle (als Unterstützung)</a:t>
          </a:r>
        </a:p>
      </dgm:t>
    </dgm:pt>
    <dgm:pt modelId="{A41FD564-1148-4306-B63A-6DDDC280CC53}" type="parTrans" cxnId="{995000D9-9697-43FC-B6B9-720D087B2556}">
      <dgm:prSet/>
      <dgm:spPr/>
      <dgm:t>
        <a:bodyPr/>
        <a:lstStyle/>
        <a:p>
          <a:endParaRPr lang="de-DE"/>
        </a:p>
      </dgm:t>
    </dgm:pt>
    <dgm:pt modelId="{FE5976A2-5301-4F1F-8A2B-5B3F50B461F6}" type="sibTrans" cxnId="{995000D9-9697-43FC-B6B9-720D087B2556}">
      <dgm:prSet/>
      <dgm:spPr/>
      <dgm:t>
        <a:bodyPr/>
        <a:lstStyle/>
        <a:p>
          <a:endParaRPr lang="de-DE"/>
        </a:p>
      </dgm:t>
    </dgm:pt>
    <dgm:pt modelId="{897D68E4-33A4-4B1F-B58C-EAE58DE678E5}">
      <dgm:prSet phldrT="[Text]"/>
      <dgm:spPr>
        <a:solidFill>
          <a:srgbClr val="FF7400">
            <a:alpha val="5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de-DE" dirty="0">
              <a:solidFill>
                <a:sysClr val="windowText" lastClr="000000"/>
              </a:solidFill>
            </a:rPr>
            <a:t>Diözesanverband (unterstützt </a:t>
          </a:r>
          <a:r>
            <a:rPr lang="de-DE" dirty="0" err="1">
              <a:solidFill>
                <a:sysClr val="windowText" lastClr="000000"/>
              </a:solidFill>
            </a:rPr>
            <a:t>KoKreise</a:t>
          </a:r>
          <a:r>
            <a:rPr lang="de-DE" dirty="0">
              <a:solidFill>
                <a:sysClr val="windowText" lastClr="000000"/>
              </a:solidFill>
            </a:rPr>
            <a:t> und Diözesane Steuerungsgruppen (geben Informationen in alle Richtungen weiter)</a:t>
          </a:r>
        </a:p>
      </dgm:t>
    </dgm:pt>
    <dgm:pt modelId="{850A7B1E-0F0D-4B28-B196-937267A9FF9C}" type="parTrans" cxnId="{97143AEA-3217-424E-B62D-6DADFA72DB15}">
      <dgm:prSet/>
      <dgm:spPr/>
      <dgm:t>
        <a:bodyPr/>
        <a:lstStyle/>
        <a:p>
          <a:endParaRPr lang="de-DE"/>
        </a:p>
      </dgm:t>
    </dgm:pt>
    <dgm:pt modelId="{4B2A80C9-7C1E-4B9E-92BC-E52CCF492744}" type="sibTrans" cxnId="{97143AEA-3217-424E-B62D-6DADFA72DB15}">
      <dgm:prSet/>
      <dgm:spPr/>
      <dgm:t>
        <a:bodyPr/>
        <a:lstStyle/>
        <a:p>
          <a:endParaRPr lang="de-DE"/>
        </a:p>
      </dgm:t>
    </dgm:pt>
    <dgm:pt modelId="{3487DD98-C62A-403F-9F9A-3255B58AA582}">
      <dgm:prSet phldrT="[Text]"/>
      <dgm:spPr>
        <a:solidFill>
          <a:srgbClr val="77B800">
            <a:alpha val="50000"/>
          </a:srgbClr>
        </a:solidFill>
        <a:ln>
          <a:solidFill>
            <a:srgbClr val="FFFFFF">
              <a:alpha val="90000"/>
            </a:srgbClr>
          </a:solidFill>
        </a:ln>
      </dgm:spPr>
      <dgm:t>
        <a:bodyPr/>
        <a:lstStyle/>
        <a:p>
          <a:r>
            <a:rPr lang="de-DE" dirty="0">
              <a:latin typeface="Trebuchet MS" panose="020B0603020202020204" pitchFamily="34" charset="0"/>
            </a:rPr>
            <a:t>Jugendverbände (bringen ihr Profil ein und bewerben die Aktion)</a:t>
          </a:r>
        </a:p>
      </dgm:t>
    </dgm:pt>
    <dgm:pt modelId="{AF1BF1E9-6DED-43DD-B6AD-594458A74A13}" type="parTrans" cxnId="{D9F51543-D005-40B3-AF98-CED8975E5104}">
      <dgm:prSet/>
      <dgm:spPr/>
      <dgm:t>
        <a:bodyPr/>
        <a:lstStyle/>
        <a:p>
          <a:endParaRPr lang="de-DE"/>
        </a:p>
      </dgm:t>
    </dgm:pt>
    <dgm:pt modelId="{20285E3D-B83A-4D5D-A0B6-AD2DACB4978A}" type="sibTrans" cxnId="{D9F51543-D005-40B3-AF98-CED8975E5104}">
      <dgm:prSet/>
      <dgm:spPr/>
      <dgm:t>
        <a:bodyPr/>
        <a:lstStyle/>
        <a:p>
          <a:endParaRPr lang="de-DE"/>
        </a:p>
      </dgm:t>
    </dgm:pt>
    <dgm:pt modelId="{311C7D78-C1F5-42BC-803F-D48B00E67889}" type="pres">
      <dgm:prSet presAssocID="{0D655B5F-3C74-4DE5-87B4-AF9D5328AF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D0A879-FA4F-40E9-9B9A-FBF95EC6F466}" type="pres">
      <dgm:prSet presAssocID="{0B5875A1-27E6-4EF1-BC83-0DE96E351F45}" presName="linNode" presStyleCnt="0"/>
      <dgm:spPr/>
    </dgm:pt>
    <dgm:pt modelId="{FE87E0E1-EB96-4EB4-B55B-A9CB144B830F}" type="pres">
      <dgm:prSet presAssocID="{0B5875A1-27E6-4EF1-BC83-0DE96E351F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7CE8DC-7679-4C21-B4A2-59C84E33864B}" type="pres">
      <dgm:prSet presAssocID="{0B5875A1-27E6-4EF1-BC83-0DE96E351F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4B0D61-372C-47F8-81B9-46226789DD28}" type="pres">
      <dgm:prSet presAssocID="{3E535471-74AA-4F0B-9383-5558A795EEBA}" presName="sp" presStyleCnt="0"/>
      <dgm:spPr/>
    </dgm:pt>
    <dgm:pt modelId="{EAB27194-9B28-4063-A07E-5C0EEEDEDDA5}" type="pres">
      <dgm:prSet presAssocID="{B132495F-3BB7-4DE2-8B8A-79B91903B648}" presName="linNode" presStyleCnt="0"/>
      <dgm:spPr/>
    </dgm:pt>
    <dgm:pt modelId="{511A3E17-9D46-432A-818B-E0ED7C33035F}" type="pres">
      <dgm:prSet presAssocID="{B132495F-3BB7-4DE2-8B8A-79B91903B6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E79BAE-78E2-4B18-AEDD-50CD80350F6C}" type="pres">
      <dgm:prSet presAssocID="{B132495F-3BB7-4DE2-8B8A-79B91903B6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DD3555-04AB-40E6-9929-1A57DCCCD74D}" type="pres">
      <dgm:prSet presAssocID="{82129E6B-2F30-4753-B1AC-177CBDDA657F}" presName="sp" presStyleCnt="0"/>
      <dgm:spPr/>
    </dgm:pt>
    <dgm:pt modelId="{7679EA60-54EA-46BC-8926-4AC150555992}" type="pres">
      <dgm:prSet presAssocID="{0D418784-67FD-4F48-B2B6-3A36FDFA0EB1}" presName="linNode" presStyleCnt="0"/>
      <dgm:spPr/>
    </dgm:pt>
    <dgm:pt modelId="{8FDEC980-1902-4239-AB2B-D492E8C0FBFD}" type="pres">
      <dgm:prSet presAssocID="{0D418784-67FD-4F48-B2B6-3A36FDFA0E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ABD4C7-0FC7-4A73-8B41-FBAED95B84C1}" type="pres">
      <dgm:prSet presAssocID="{0D418784-67FD-4F48-B2B6-3A36FDFA0EB1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9F51543-D005-40B3-AF98-CED8975E5104}" srcId="{0B5875A1-27E6-4EF1-BC83-0DE96E351F45}" destId="{3487DD98-C62A-403F-9F9A-3255B58AA582}" srcOrd="3" destOrd="0" parTransId="{AF1BF1E9-6DED-43DD-B6AD-594458A74A13}" sibTransId="{20285E3D-B83A-4D5D-A0B6-AD2DACB4978A}"/>
    <dgm:cxn modelId="{E708C339-BB8F-4753-ADD2-9A11CFA0EE89}" type="presOf" srcId="{FE824677-BE7C-47DE-8116-DD0FFC6CDD99}" destId="{D37CE8DC-7679-4C21-B4A2-59C84E33864B}" srcOrd="0" destOrd="2" presId="urn:microsoft.com/office/officeart/2005/8/layout/vList5"/>
    <dgm:cxn modelId="{995000D9-9697-43FC-B6B9-720D087B2556}" srcId="{0B5875A1-27E6-4EF1-BC83-0DE96E351F45}" destId="{FE824677-BE7C-47DE-8116-DD0FFC6CDD99}" srcOrd="2" destOrd="0" parTransId="{A41FD564-1148-4306-B63A-6DDDC280CC53}" sibTransId="{FE5976A2-5301-4F1F-8A2B-5B3F50B461F6}"/>
    <dgm:cxn modelId="{25051DA4-69DF-42A6-8137-D0EA9BBB7FB6}" srcId="{0D655B5F-3C74-4DE5-87B4-AF9D5328AF8D}" destId="{0D418784-67FD-4F48-B2B6-3A36FDFA0EB1}" srcOrd="2" destOrd="0" parTransId="{D1C264C0-6963-48D1-ABAF-4EDBDC96CC4E}" sibTransId="{68CFCC5D-ED66-408D-AB41-D0CCE5E2BDE8}"/>
    <dgm:cxn modelId="{DFF0D028-91D0-4BA6-93CB-9AAFB3A5B6C0}" srcId="{0B5875A1-27E6-4EF1-BC83-0DE96E351F45}" destId="{0DFBE627-E298-4A10-A48E-EB46FEBA4B27}" srcOrd="1" destOrd="0" parTransId="{A3E5BD87-0AFC-4C08-9CBB-9575C2489819}" sibTransId="{A5A196A7-8758-4431-8B57-9A7A8D99EE5D}"/>
    <dgm:cxn modelId="{630B86A1-3F97-48D3-B9D5-E09E84CD47CA}" srcId="{0D655B5F-3C74-4DE5-87B4-AF9D5328AF8D}" destId="{B132495F-3BB7-4DE2-8B8A-79B91903B648}" srcOrd="1" destOrd="0" parTransId="{9516D613-4853-450C-A451-2168E5AF5346}" sibTransId="{82129E6B-2F30-4753-B1AC-177CBDDA657F}"/>
    <dgm:cxn modelId="{70D4706A-B666-4A2C-8DC3-AA940858DE78}" srcId="{0D418784-67FD-4F48-B2B6-3A36FDFA0EB1}" destId="{C1A168C6-710A-4E67-8826-9051AF52D6C3}" srcOrd="0" destOrd="0" parTransId="{3FE8726F-F1AA-4AAD-BDDD-1F02B051AB21}" sibTransId="{DC291D6D-E0D9-4F9D-834D-9F6565BDFC06}"/>
    <dgm:cxn modelId="{1AC6A40B-2000-4A95-8957-100E0BAD9FF4}" type="presOf" srcId="{897D68E4-33A4-4B1F-B58C-EAE58DE678E5}" destId="{2FE79BAE-78E2-4B18-AEDD-50CD80350F6C}" srcOrd="0" destOrd="1" presId="urn:microsoft.com/office/officeart/2005/8/layout/vList5"/>
    <dgm:cxn modelId="{35E72260-955B-4AB2-A6E3-7082AD1625C9}" type="presOf" srcId="{0DFBE627-E298-4A10-A48E-EB46FEBA4B27}" destId="{D37CE8DC-7679-4C21-B4A2-59C84E33864B}" srcOrd="0" destOrd="1" presId="urn:microsoft.com/office/officeart/2005/8/layout/vList5"/>
    <dgm:cxn modelId="{620E80B4-CE4D-4FF1-9BC8-50ECF9CDB2A7}" srcId="{0D655B5F-3C74-4DE5-87B4-AF9D5328AF8D}" destId="{0B5875A1-27E6-4EF1-BC83-0DE96E351F45}" srcOrd="0" destOrd="0" parTransId="{DC1A503C-9741-4362-A26F-79078731D21D}" sibTransId="{3E535471-74AA-4F0B-9383-5558A795EEBA}"/>
    <dgm:cxn modelId="{35CCD866-1667-4807-9AD1-4957108E2431}" type="presOf" srcId="{0B5875A1-27E6-4EF1-BC83-0DE96E351F45}" destId="{FE87E0E1-EB96-4EB4-B55B-A9CB144B830F}" srcOrd="0" destOrd="0" presId="urn:microsoft.com/office/officeart/2005/8/layout/vList5"/>
    <dgm:cxn modelId="{081115BB-B215-4FB6-9B92-38D938447209}" type="presOf" srcId="{0D655B5F-3C74-4DE5-87B4-AF9D5328AF8D}" destId="{311C7D78-C1F5-42BC-803F-D48B00E67889}" srcOrd="0" destOrd="0" presId="urn:microsoft.com/office/officeart/2005/8/layout/vList5"/>
    <dgm:cxn modelId="{4F6EACAA-5656-42B9-A15B-0E866024CDC8}" type="presOf" srcId="{B132495F-3BB7-4DE2-8B8A-79B91903B648}" destId="{511A3E17-9D46-432A-818B-E0ED7C33035F}" srcOrd="0" destOrd="0" presId="urn:microsoft.com/office/officeart/2005/8/layout/vList5"/>
    <dgm:cxn modelId="{97143AEA-3217-424E-B62D-6DADFA72DB15}" srcId="{B132495F-3BB7-4DE2-8B8A-79B91903B648}" destId="{897D68E4-33A4-4B1F-B58C-EAE58DE678E5}" srcOrd="1" destOrd="0" parTransId="{850A7B1E-0F0D-4B28-B196-937267A9FF9C}" sibTransId="{4B2A80C9-7C1E-4B9E-92BC-E52CCF492744}"/>
    <dgm:cxn modelId="{03D34622-6EDD-4A91-A40F-34DF87EEA93D}" type="presOf" srcId="{3487DD98-C62A-403F-9F9A-3255B58AA582}" destId="{D37CE8DC-7679-4C21-B4A2-59C84E33864B}" srcOrd="0" destOrd="3" presId="urn:microsoft.com/office/officeart/2005/8/layout/vList5"/>
    <dgm:cxn modelId="{9C0D1089-CF34-44DE-AC6B-918A844D6099}" type="presOf" srcId="{C1A168C6-710A-4E67-8826-9051AF52D6C3}" destId="{F0ABD4C7-0FC7-4A73-8B41-FBAED95B84C1}" srcOrd="0" destOrd="0" presId="urn:microsoft.com/office/officeart/2005/8/layout/vList5"/>
    <dgm:cxn modelId="{63839D60-CBFA-4E48-8A67-23CDF614F47B}" srcId="{0B5875A1-27E6-4EF1-BC83-0DE96E351F45}" destId="{9D0CA3AA-D9EE-4DDA-AC44-39CAA0CD9B44}" srcOrd="0" destOrd="0" parTransId="{BB3EB72F-AE47-4372-89DF-A5640C2641A2}" sibTransId="{4CF9EBDD-C9EA-405D-8896-ABF91737D2C1}"/>
    <dgm:cxn modelId="{050022B5-FE99-4990-A4DD-8DC7AC51C59A}" srcId="{B132495F-3BB7-4DE2-8B8A-79B91903B648}" destId="{2CAD927B-87AB-4A49-8E24-4FC407B7EAB1}" srcOrd="2" destOrd="0" parTransId="{654A0F2B-2B5F-4925-A52C-92EE85307412}" sibTransId="{6E2278D7-EB94-41A6-8CE8-3FD32FB8CEF2}"/>
    <dgm:cxn modelId="{B3EB8941-6718-4450-A74D-6E09BC81E328}" type="presOf" srcId="{228C04DE-41CA-4C8F-92B2-1B91A6E38FBA}" destId="{2FE79BAE-78E2-4B18-AEDD-50CD80350F6C}" srcOrd="0" destOrd="0" presId="urn:microsoft.com/office/officeart/2005/8/layout/vList5"/>
    <dgm:cxn modelId="{FADA6242-C205-4004-A1EA-0C1D43220294}" srcId="{B132495F-3BB7-4DE2-8B8A-79B91903B648}" destId="{228C04DE-41CA-4C8F-92B2-1B91A6E38FBA}" srcOrd="0" destOrd="0" parTransId="{28C744E4-BF70-4729-86C9-24FEFE1C6C39}" sibTransId="{ABC658CB-4EA8-4365-B486-79CAF1A95F00}"/>
    <dgm:cxn modelId="{9EA3BE4F-834D-4310-AED0-4E77049DF897}" type="presOf" srcId="{2CAD927B-87AB-4A49-8E24-4FC407B7EAB1}" destId="{2FE79BAE-78E2-4B18-AEDD-50CD80350F6C}" srcOrd="0" destOrd="2" presId="urn:microsoft.com/office/officeart/2005/8/layout/vList5"/>
    <dgm:cxn modelId="{5AC55891-D0A6-4913-AD92-441F1B0C82DE}" type="presOf" srcId="{0D418784-67FD-4F48-B2B6-3A36FDFA0EB1}" destId="{8FDEC980-1902-4239-AB2B-D492E8C0FBFD}" srcOrd="0" destOrd="0" presId="urn:microsoft.com/office/officeart/2005/8/layout/vList5"/>
    <dgm:cxn modelId="{7548F7C2-7EE8-4FC2-9650-629B9D13F007}" type="presOf" srcId="{9D0CA3AA-D9EE-4DDA-AC44-39CAA0CD9B44}" destId="{D37CE8DC-7679-4C21-B4A2-59C84E33864B}" srcOrd="0" destOrd="0" presId="urn:microsoft.com/office/officeart/2005/8/layout/vList5"/>
    <dgm:cxn modelId="{F72826FD-C9B8-4183-B632-70160C98018A}" type="presParOf" srcId="{311C7D78-C1F5-42BC-803F-D48B00E67889}" destId="{1ED0A879-FA4F-40E9-9B9A-FBF95EC6F466}" srcOrd="0" destOrd="0" presId="urn:microsoft.com/office/officeart/2005/8/layout/vList5"/>
    <dgm:cxn modelId="{8DF9CD90-C98F-4A1A-B397-E9123934EA89}" type="presParOf" srcId="{1ED0A879-FA4F-40E9-9B9A-FBF95EC6F466}" destId="{FE87E0E1-EB96-4EB4-B55B-A9CB144B830F}" srcOrd="0" destOrd="0" presId="urn:microsoft.com/office/officeart/2005/8/layout/vList5"/>
    <dgm:cxn modelId="{B4BF7999-05B7-4A40-BA4B-F79AB8E68FDA}" type="presParOf" srcId="{1ED0A879-FA4F-40E9-9B9A-FBF95EC6F466}" destId="{D37CE8DC-7679-4C21-B4A2-59C84E33864B}" srcOrd="1" destOrd="0" presId="urn:microsoft.com/office/officeart/2005/8/layout/vList5"/>
    <dgm:cxn modelId="{2F8B19B6-8C36-4651-9E77-516E068BC7CC}" type="presParOf" srcId="{311C7D78-C1F5-42BC-803F-D48B00E67889}" destId="{ED4B0D61-372C-47F8-81B9-46226789DD28}" srcOrd="1" destOrd="0" presId="urn:microsoft.com/office/officeart/2005/8/layout/vList5"/>
    <dgm:cxn modelId="{AA2FE0D4-D430-4AD8-9AC3-E63152DB4121}" type="presParOf" srcId="{311C7D78-C1F5-42BC-803F-D48B00E67889}" destId="{EAB27194-9B28-4063-A07E-5C0EEEDEDDA5}" srcOrd="2" destOrd="0" presId="urn:microsoft.com/office/officeart/2005/8/layout/vList5"/>
    <dgm:cxn modelId="{9ECFE9DC-9AFE-4F30-8A53-4DBB204354EC}" type="presParOf" srcId="{EAB27194-9B28-4063-A07E-5C0EEEDEDDA5}" destId="{511A3E17-9D46-432A-818B-E0ED7C33035F}" srcOrd="0" destOrd="0" presId="urn:microsoft.com/office/officeart/2005/8/layout/vList5"/>
    <dgm:cxn modelId="{27A0A411-3822-49C3-B213-862A8A4DFD34}" type="presParOf" srcId="{EAB27194-9B28-4063-A07E-5C0EEEDEDDA5}" destId="{2FE79BAE-78E2-4B18-AEDD-50CD80350F6C}" srcOrd="1" destOrd="0" presId="urn:microsoft.com/office/officeart/2005/8/layout/vList5"/>
    <dgm:cxn modelId="{7EE4B4E3-4BAD-40AC-9094-7E4732737911}" type="presParOf" srcId="{311C7D78-C1F5-42BC-803F-D48B00E67889}" destId="{A2DD3555-04AB-40E6-9929-1A57DCCCD74D}" srcOrd="3" destOrd="0" presId="urn:microsoft.com/office/officeart/2005/8/layout/vList5"/>
    <dgm:cxn modelId="{424DFBDD-A359-4055-8734-AA49C4BDE9B0}" type="presParOf" srcId="{311C7D78-C1F5-42BC-803F-D48B00E67889}" destId="{7679EA60-54EA-46BC-8926-4AC150555992}" srcOrd="4" destOrd="0" presId="urn:microsoft.com/office/officeart/2005/8/layout/vList5"/>
    <dgm:cxn modelId="{13AA2B51-03ED-4C4F-9BDD-4B95AA239F2B}" type="presParOf" srcId="{7679EA60-54EA-46BC-8926-4AC150555992}" destId="{8FDEC980-1902-4239-AB2B-D492E8C0FBFD}" srcOrd="0" destOrd="0" presId="urn:microsoft.com/office/officeart/2005/8/layout/vList5"/>
    <dgm:cxn modelId="{E0AB88C1-5A79-42D6-99BB-F215610F974E}" type="presParOf" srcId="{7679EA60-54EA-46BC-8926-4AC150555992}" destId="{F0ABD4C7-0FC7-4A73-8B41-FBAED95B84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0FC1B-9F3D-41C4-B31F-346B7A878FD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de-DE"/>
        </a:p>
      </dgm:t>
    </dgm:pt>
    <dgm:pt modelId="{7A61E988-5BDE-4895-BD26-52C5AE10E2AF}">
      <dgm:prSet/>
      <dgm:spPr/>
      <dgm:t>
        <a:bodyPr/>
        <a:lstStyle/>
        <a:p>
          <a:pPr rtl="0"/>
          <a:r>
            <a:rPr lang="de-DE" dirty="0">
              <a:latin typeface="Trebuchet MS" panose="020B0603020202020204" pitchFamily="34" charset="0"/>
            </a:rPr>
            <a:t>Hauptinfoquelle ist </a:t>
          </a:r>
          <a:r>
            <a:rPr lang="de-DE" b="1" dirty="0">
              <a:latin typeface="Trebuchet MS" panose="020B0603020202020204" pitchFamily="34" charset="0"/>
            </a:rPr>
            <a:t>72stunden.de </a:t>
          </a:r>
          <a:r>
            <a:rPr lang="de-DE" dirty="0">
              <a:latin typeface="Trebuchet MS" panose="020B0603020202020204" pitchFamily="34" charset="0"/>
              <a:sym typeface="Wingdings" panose="05000000000000000000" pitchFamily="2" charset="2"/>
            </a:rPr>
            <a:t></a:t>
          </a:r>
          <a:r>
            <a:rPr lang="de-DE" dirty="0">
              <a:latin typeface="Trebuchet MS" panose="020B0603020202020204" pitchFamily="34" charset="0"/>
            </a:rPr>
            <a:t> alle gedruckten Materialien sowie weitere Arbeitshilfen und Infos sind dort nach und nach verfügbar. </a:t>
          </a:r>
        </a:p>
      </dgm:t>
    </dgm:pt>
    <dgm:pt modelId="{B0C86232-04FA-4634-926B-C4460CE7E404}" type="parTrans" cxnId="{CB144AAD-0BC9-4B33-9B2C-65578058BB03}">
      <dgm:prSet/>
      <dgm:spPr/>
      <dgm:t>
        <a:bodyPr/>
        <a:lstStyle/>
        <a:p>
          <a:endParaRPr lang="de-DE"/>
        </a:p>
      </dgm:t>
    </dgm:pt>
    <dgm:pt modelId="{694DAAA0-A56E-4064-80CF-87E6255ACEF1}" type="sibTrans" cxnId="{CB144AAD-0BC9-4B33-9B2C-65578058BB03}">
      <dgm:prSet/>
      <dgm:spPr/>
      <dgm:t>
        <a:bodyPr/>
        <a:lstStyle/>
        <a:p>
          <a:endParaRPr lang="de-DE"/>
        </a:p>
      </dgm:t>
    </dgm:pt>
    <dgm:pt modelId="{9A1D0EA1-6FA8-4BBC-AE1B-8BD00370FC37}">
      <dgm:prSet/>
      <dgm:spPr/>
      <dgm:t>
        <a:bodyPr/>
        <a:lstStyle/>
        <a:p>
          <a:pPr rtl="0"/>
          <a:r>
            <a:rPr lang="de-DE" dirty="0">
              <a:latin typeface="Trebuchet MS" panose="020B0603020202020204" pitchFamily="34" charset="0"/>
            </a:rPr>
            <a:t>Ab </a:t>
          </a:r>
          <a:r>
            <a:rPr lang="de-DE" b="1" dirty="0">
              <a:latin typeface="Trebuchet MS" panose="020B0603020202020204" pitchFamily="34" charset="0"/>
            </a:rPr>
            <a:t>Mai 2018 </a:t>
          </a:r>
          <a:r>
            <a:rPr lang="de-DE" dirty="0">
              <a:latin typeface="Trebuchet MS" panose="020B0603020202020204" pitchFamily="34" charset="0"/>
            </a:rPr>
            <a:t>gibt es Werbeflyer. Diese können ab einer gewissen Stückzahl auch individualisiert werden. </a:t>
          </a:r>
        </a:p>
      </dgm:t>
    </dgm:pt>
    <dgm:pt modelId="{5388A8DA-A8D5-47FE-ACF3-48594C73CDBE}" type="parTrans" cxnId="{7E2E716C-2378-48FC-89EB-5BA5C4E6A0A1}">
      <dgm:prSet/>
      <dgm:spPr/>
      <dgm:t>
        <a:bodyPr/>
        <a:lstStyle/>
        <a:p>
          <a:endParaRPr lang="de-DE"/>
        </a:p>
      </dgm:t>
    </dgm:pt>
    <dgm:pt modelId="{A8D6364E-0C75-4782-9534-E31FC56E7265}" type="sibTrans" cxnId="{7E2E716C-2378-48FC-89EB-5BA5C4E6A0A1}">
      <dgm:prSet/>
      <dgm:spPr/>
      <dgm:t>
        <a:bodyPr/>
        <a:lstStyle/>
        <a:p>
          <a:endParaRPr lang="de-DE"/>
        </a:p>
      </dgm:t>
    </dgm:pt>
    <dgm:pt modelId="{465E02F6-3F39-4BBB-94BC-67DD50821D8B}">
      <dgm:prSet/>
      <dgm:spPr/>
      <dgm:t>
        <a:bodyPr/>
        <a:lstStyle/>
        <a:p>
          <a:pPr rtl="0"/>
          <a:r>
            <a:rPr lang="de-DE" dirty="0">
              <a:latin typeface="Trebuchet MS" panose="020B0603020202020204" pitchFamily="34" charset="0"/>
            </a:rPr>
            <a:t>Im </a:t>
          </a:r>
          <a:r>
            <a:rPr lang="de-DE" b="1" dirty="0">
              <a:latin typeface="Trebuchet MS" panose="020B0603020202020204" pitchFamily="34" charset="0"/>
            </a:rPr>
            <a:t>Sommer 2018 </a:t>
          </a:r>
          <a:r>
            <a:rPr lang="de-DE" dirty="0">
              <a:latin typeface="Trebuchet MS" panose="020B0603020202020204" pitchFamily="34" charset="0"/>
            </a:rPr>
            <a:t>wird eine Arbeitshilfe für die Vorbereitung der Aktion veröffentlicht und an alle teilnehmenden Gruppen geschickt. </a:t>
          </a:r>
        </a:p>
      </dgm:t>
    </dgm:pt>
    <dgm:pt modelId="{0022747C-759A-4BE7-9E0C-387B307CCE12}" type="parTrans" cxnId="{F954BE2D-53EC-4DED-8B4C-4BC7496E2160}">
      <dgm:prSet/>
      <dgm:spPr/>
      <dgm:t>
        <a:bodyPr/>
        <a:lstStyle/>
        <a:p>
          <a:endParaRPr lang="de-DE"/>
        </a:p>
      </dgm:t>
    </dgm:pt>
    <dgm:pt modelId="{D1842367-B13A-4B66-9C91-A23E2EBB69DF}" type="sibTrans" cxnId="{F954BE2D-53EC-4DED-8B4C-4BC7496E2160}">
      <dgm:prSet/>
      <dgm:spPr/>
      <dgm:t>
        <a:bodyPr/>
        <a:lstStyle/>
        <a:p>
          <a:endParaRPr lang="de-DE"/>
        </a:p>
      </dgm:t>
    </dgm:pt>
    <dgm:pt modelId="{4BDFCEA7-C3E7-45E1-9B49-E66D6FA5754A}" type="pres">
      <dgm:prSet presAssocID="{D5E0FC1B-9F3D-41C4-B31F-346B7A878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29B7DCD-CD08-4709-9085-46C81628D08B}" type="pres">
      <dgm:prSet presAssocID="{7A61E988-5BDE-4895-BD26-52C5AE10E2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CB8795-8DAE-41D1-8CE0-CF6A490A3682}" type="pres">
      <dgm:prSet presAssocID="{694DAAA0-A56E-4064-80CF-87E6255ACEF1}" presName="spacer" presStyleCnt="0"/>
      <dgm:spPr/>
    </dgm:pt>
    <dgm:pt modelId="{FD690575-5BE3-4A93-92EE-A5163360D4F4}" type="pres">
      <dgm:prSet presAssocID="{9A1D0EA1-6FA8-4BBC-AE1B-8BD00370FC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E8FBA4-1038-4136-B6C9-5134C4CACD80}" type="pres">
      <dgm:prSet presAssocID="{A8D6364E-0C75-4782-9534-E31FC56E7265}" presName="spacer" presStyleCnt="0"/>
      <dgm:spPr/>
    </dgm:pt>
    <dgm:pt modelId="{F2BB8879-BCF2-4A21-A90B-2EF845CD18A0}" type="pres">
      <dgm:prSet presAssocID="{465E02F6-3F39-4BBB-94BC-67DD50821D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978E395-4F64-4C87-9C66-52F15FB1A16D}" type="presOf" srcId="{D5E0FC1B-9F3D-41C4-B31F-346B7A878FD4}" destId="{4BDFCEA7-C3E7-45E1-9B49-E66D6FA5754A}" srcOrd="0" destOrd="0" presId="urn:microsoft.com/office/officeart/2005/8/layout/vList2"/>
    <dgm:cxn modelId="{CB144AAD-0BC9-4B33-9B2C-65578058BB03}" srcId="{D5E0FC1B-9F3D-41C4-B31F-346B7A878FD4}" destId="{7A61E988-5BDE-4895-BD26-52C5AE10E2AF}" srcOrd="0" destOrd="0" parTransId="{B0C86232-04FA-4634-926B-C4460CE7E404}" sibTransId="{694DAAA0-A56E-4064-80CF-87E6255ACEF1}"/>
    <dgm:cxn modelId="{80440C6D-8517-4ECA-9380-778AEA1E93CB}" type="presOf" srcId="{9A1D0EA1-6FA8-4BBC-AE1B-8BD00370FC37}" destId="{FD690575-5BE3-4A93-92EE-A5163360D4F4}" srcOrd="0" destOrd="0" presId="urn:microsoft.com/office/officeart/2005/8/layout/vList2"/>
    <dgm:cxn modelId="{8BCF38AD-18FD-4D83-B187-CE22B237F3B3}" type="presOf" srcId="{465E02F6-3F39-4BBB-94BC-67DD50821D8B}" destId="{F2BB8879-BCF2-4A21-A90B-2EF845CD18A0}" srcOrd="0" destOrd="0" presId="urn:microsoft.com/office/officeart/2005/8/layout/vList2"/>
    <dgm:cxn modelId="{7E2E716C-2378-48FC-89EB-5BA5C4E6A0A1}" srcId="{D5E0FC1B-9F3D-41C4-B31F-346B7A878FD4}" destId="{9A1D0EA1-6FA8-4BBC-AE1B-8BD00370FC37}" srcOrd="1" destOrd="0" parTransId="{5388A8DA-A8D5-47FE-ACF3-48594C73CDBE}" sibTransId="{A8D6364E-0C75-4782-9534-E31FC56E7265}"/>
    <dgm:cxn modelId="{F954BE2D-53EC-4DED-8B4C-4BC7496E2160}" srcId="{D5E0FC1B-9F3D-41C4-B31F-346B7A878FD4}" destId="{465E02F6-3F39-4BBB-94BC-67DD50821D8B}" srcOrd="2" destOrd="0" parTransId="{0022747C-759A-4BE7-9E0C-387B307CCE12}" sibTransId="{D1842367-B13A-4B66-9C91-A23E2EBB69DF}"/>
    <dgm:cxn modelId="{A6954968-2286-4012-9979-0009405BA52F}" type="presOf" srcId="{7A61E988-5BDE-4895-BD26-52C5AE10E2AF}" destId="{329B7DCD-CD08-4709-9085-46C81628D08B}" srcOrd="0" destOrd="0" presId="urn:microsoft.com/office/officeart/2005/8/layout/vList2"/>
    <dgm:cxn modelId="{CAF6ADD3-FEA3-451C-BF74-70EA45144501}" type="presParOf" srcId="{4BDFCEA7-C3E7-45E1-9B49-E66D6FA5754A}" destId="{329B7DCD-CD08-4709-9085-46C81628D08B}" srcOrd="0" destOrd="0" presId="urn:microsoft.com/office/officeart/2005/8/layout/vList2"/>
    <dgm:cxn modelId="{D86C987F-72D4-462B-B383-6340487A3AB4}" type="presParOf" srcId="{4BDFCEA7-C3E7-45E1-9B49-E66D6FA5754A}" destId="{CFCB8795-8DAE-41D1-8CE0-CF6A490A3682}" srcOrd="1" destOrd="0" presId="urn:microsoft.com/office/officeart/2005/8/layout/vList2"/>
    <dgm:cxn modelId="{407EC122-3B20-42A1-85EB-51112AE66B75}" type="presParOf" srcId="{4BDFCEA7-C3E7-45E1-9B49-E66D6FA5754A}" destId="{FD690575-5BE3-4A93-92EE-A5163360D4F4}" srcOrd="2" destOrd="0" presId="urn:microsoft.com/office/officeart/2005/8/layout/vList2"/>
    <dgm:cxn modelId="{DFA9F83B-8D39-4B73-8ABF-E682F2293B82}" type="presParOf" srcId="{4BDFCEA7-C3E7-45E1-9B49-E66D6FA5754A}" destId="{17E8FBA4-1038-4136-B6C9-5134C4CACD80}" srcOrd="3" destOrd="0" presId="urn:microsoft.com/office/officeart/2005/8/layout/vList2"/>
    <dgm:cxn modelId="{F311142F-D89A-4EAA-8314-0B37DE5C9A62}" type="presParOf" srcId="{4BDFCEA7-C3E7-45E1-9B49-E66D6FA5754A}" destId="{F2BB8879-BCF2-4A21-A90B-2EF845CD18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5BF91-BCCE-4C5C-BFF5-0F6F64913108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1A492F9F-1719-403E-B9C1-21B2DEC76981}">
      <dgm:prSet/>
      <dgm:spPr/>
      <dgm:t>
        <a:bodyPr/>
        <a:lstStyle/>
        <a:p>
          <a:pPr rtl="0"/>
          <a:r>
            <a:rPr lang="de-DE" dirty="0">
              <a:latin typeface="Trebuchet MS" panose="020B0603020202020204" pitchFamily="34" charset="0"/>
            </a:rPr>
            <a:t>Im </a:t>
          </a:r>
          <a:r>
            <a:rPr lang="de-DE" b="1" dirty="0">
              <a:latin typeface="Trebuchet MS" panose="020B0603020202020204" pitchFamily="34" charset="0"/>
            </a:rPr>
            <a:t>Februar 2019 </a:t>
          </a:r>
          <a:r>
            <a:rPr lang="de-DE" dirty="0">
              <a:latin typeface="Trebuchet MS" panose="020B0603020202020204" pitchFamily="34" charset="0"/>
            </a:rPr>
            <a:t>gibt es einen großen Versand an die BDKJ-DV mit einem </a:t>
          </a:r>
          <a:r>
            <a:rPr lang="de-DE" dirty="0" err="1">
              <a:latin typeface="Trebuchet MS" panose="020B0603020202020204" pitchFamily="34" charset="0"/>
            </a:rPr>
            <a:t>Aktionskit</a:t>
          </a:r>
          <a:r>
            <a:rPr lang="de-DE" dirty="0">
              <a:latin typeface="Trebuchet MS" panose="020B0603020202020204" pitchFamily="34" charset="0"/>
            </a:rPr>
            <a:t> für alle Gruppen (enthält u.a. Teilnehmenden-Bändchen, Banner) sowie eine </a:t>
          </a:r>
          <a:r>
            <a:rPr lang="de-DE" dirty="0" err="1">
              <a:latin typeface="Trebuchet MS" panose="020B0603020202020204" pitchFamily="34" charset="0"/>
            </a:rPr>
            <a:t>Spirihilfe</a:t>
          </a:r>
          <a:r>
            <a:rPr lang="de-DE" dirty="0">
              <a:latin typeface="Trebuchet MS" panose="020B0603020202020204" pitchFamily="34" charset="0"/>
            </a:rPr>
            <a:t> mit Kerze. Die BDKJ-DV können bei Bedarf Material zulegen. Die Aktionsgruppen erhalten das Paket zu Beginn der Aktion. </a:t>
          </a:r>
        </a:p>
      </dgm:t>
    </dgm:pt>
    <dgm:pt modelId="{05B7D28C-39CF-44AE-90B0-B48F34DC9F6E}" type="parTrans" cxnId="{74AB4F08-2366-4FF4-B741-0DFB1F524E26}">
      <dgm:prSet/>
      <dgm:spPr/>
      <dgm:t>
        <a:bodyPr/>
        <a:lstStyle/>
        <a:p>
          <a:endParaRPr lang="de-DE"/>
        </a:p>
      </dgm:t>
    </dgm:pt>
    <dgm:pt modelId="{B916A1CC-DC9D-4A54-9D3D-30FEE460D2C4}" type="sibTrans" cxnId="{74AB4F08-2366-4FF4-B741-0DFB1F524E26}">
      <dgm:prSet/>
      <dgm:spPr/>
      <dgm:t>
        <a:bodyPr/>
        <a:lstStyle/>
        <a:p>
          <a:endParaRPr lang="de-DE"/>
        </a:p>
      </dgm:t>
    </dgm:pt>
    <dgm:pt modelId="{895D9900-5070-487C-BCD5-1FE8CDD57F09}">
      <dgm:prSet/>
      <dgm:spPr/>
      <dgm:t>
        <a:bodyPr/>
        <a:lstStyle/>
        <a:p>
          <a:pPr rtl="0"/>
          <a:r>
            <a:rPr lang="de-DE" dirty="0">
              <a:latin typeface="Trebuchet MS" panose="020B0603020202020204" pitchFamily="34" charset="0"/>
            </a:rPr>
            <a:t>Über den Shop der Aktion könnt ihr verschiedene Merchandising-Artikel (z.B. T-Shirts) bestellen.</a:t>
          </a:r>
        </a:p>
      </dgm:t>
    </dgm:pt>
    <dgm:pt modelId="{E7B43C6C-5841-4D6B-8BD0-CAA7D529FD81}" type="parTrans" cxnId="{61BADDA3-AD0D-44E0-B8B7-C2EE302F9571}">
      <dgm:prSet/>
      <dgm:spPr/>
      <dgm:t>
        <a:bodyPr/>
        <a:lstStyle/>
        <a:p>
          <a:endParaRPr lang="de-DE"/>
        </a:p>
      </dgm:t>
    </dgm:pt>
    <dgm:pt modelId="{2D9C970B-847C-4ADD-B21F-92FD41ACB9B8}" type="sibTrans" cxnId="{61BADDA3-AD0D-44E0-B8B7-C2EE302F9571}">
      <dgm:prSet/>
      <dgm:spPr/>
      <dgm:t>
        <a:bodyPr/>
        <a:lstStyle/>
        <a:p>
          <a:endParaRPr lang="de-DE"/>
        </a:p>
      </dgm:t>
    </dgm:pt>
    <dgm:pt modelId="{ECC0DA23-EB3E-42D2-8F75-D41DF48EEA1B}">
      <dgm:prSet/>
      <dgm:spPr/>
      <dgm:t>
        <a:bodyPr/>
        <a:lstStyle/>
        <a:p>
          <a:pPr rtl="0"/>
          <a:r>
            <a:rPr lang="de-DE" dirty="0">
              <a:latin typeface="Trebuchet MS" panose="020B0603020202020204" pitchFamily="34" charset="0"/>
              <a:sym typeface="Wingdings" panose="05000000000000000000" pitchFamily="2" charset="2"/>
            </a:rPr>
            <a:t></a:t>
          </a:r>
          <a:r>
            <a:rPr lang="de-DE" dirty="0">
              <a:latin typeface="Trebuchet MS" panose="020B0603020202020204" pitchFamily="34" charset="0"/>
            </a:rPr>
            <a:t> Die Materialien der Aktion werden in der Regel an die </a:t>
          </a:r>
          <a:r>
            <a:rPr lang="de-DE" dirty="0" smtClean="0">
              <a:latin typeface="Trebuchet MS" panose="020B0603020202020204" pitchFamily="34" charset="0"/>
            </a:rPr>
            <a:t>BDKJ-Diözesanverbände </a:t>
          </a:r>
          <a:r>
            <a:rPr lang="de-DE" dirty="0">
              <a:latin typeface="Trebuchet MS" panose="020B0603020202020204" pitchFamily="34" charset="0"/>
            </a:rPr>
            <a:t>geschickt und von dort weiterverteilt. </a:t>
          </a:r>
        </a:p>
      </dgm:t>
    </dgm:pt>
    <dgm:pt modelId="{D6BC9849-6A59-48AC-A40D-89E77D88253B}" type="parTrans" cxnId="{79FE0C8A-ED11-4B15-B117-4433DCCC1C65}">
      <dgm:prSet/>
      <dgm:spPr/>
      <dgm:t>
        <a:bodyPr/>
        <a:lstStyle/>
        <a:p>
          <a:endParaRPr lang="de-DE"/>
        </a:p>
      </dgm:t>
    </dgm:pt>
    <dgm:pt modelId="{326A6CD2-E831-425C-99D0-A7C3D546111B}" type="sibTrans" cxnId="{79FE0C8A-ED11-4B15-B117-4433DCCC1C65}">
      <dgm:prSet/>
      <dgm:spPr/>
      <dgm:t>
        <a:bodyPr/>
        <a:lstStyle/>
        <a:p>
          <a:endParaRPr lang="de-DE"/>
        </a:p>
      </dgm:t>
    </dgm:pt>
    <dgm:pt modelId="{29841154-D808-48C3-94F3-E0FDCAC031B3}" type="pres">
      <dgm:prSet presAssocID="{4E45BF91-BCCE-4C5C-BFF5-0F6F649131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3E714F9-0855-461B-984C-5956F4AC846C}" type="pres">
      <dgm:prSet presAssocID="{1A492F9F-1719-403E-B9C1-21B2DEC769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D04C3E-FE1E-4E88-BB67-A3132B1081B6}" type="pres">
      <dgm:prSet presAssocID="{B916A1CC-DC9D-4A54-9D3D-30FEE460D2C4}" presName="spacer" presStyleCnt="0"/>
      <dgm:spPr/>
    </dgm:pt>
    <dgm:pt modelId="{67E9023B-9E71-4991-AC0F-81ACBDF15A96}" type="pres">
      <dgm:prSet presAssocID="{895D9900-5070-487C-BCD5-1FE8CDD57F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C905EE-ED6A-40D3-AEF5-4A59758F7983}" type="pres">
      <dgm:prSet presAssocID="{2D9C970B-847C-4ADD-B21F-92FD41ACB9B8}" presName="spacer" presStyleCnt="0"/>
      <dgm:spPr/>
    </dgm:pt>
    <dgm:pt modelId="{B32C0ABA-8BE7-433D-9B2C-08E9AC724BE2}" type="pres">
      <dgm:prSet presAssocID="{ECC0DA23-EB3E-42D2-8F75-D41DF48EEA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3044B04-FD96-49BD-B6FE-60AEBE010DE6}" type="presOf" srcId="{ECC0DA23-EB3E-42D2-8F75-D41DF48EEA1B}" destId="{B32C0ABA-8BE7-433D-9B2C-08E9AC724BE2}" srcOrd="0" destOrd="0" presId="urn:microsoft.com/office/officeart/2005/8/layout/vList2"/>
    <dgm:cxn modelId="{74AB4F08-2366-4FF4-B741-0DFB1F524E26}" srcId="{4E45BF91-BCCE-4C5C-BFF5-0F6F64913108}" destId="{1A492F9F-1719-403E-B9C1-21B2DEC76981}" srcOrd="0" destOrd="0" parTransId="{05B7D28C-39CF-44AE-90B0-B48F34DC9F6E}" sibTransId="{B916A1CC-DC9D-4A54-9D3D-30FEE460D2C4}"/>
    <dgm:cxn modelId="{7E30C947-66F5-4EA9-B887-EC4F2FFFCDB9}" type="presOf" srcId="{1A492F9F-1719-403E-B9C1-21B2DEC76981}" destId="{73E714F9-0855-461B-984C-5956F4AC846C}" srcOrd="0" destOrd="0" presId="urn:microsoft.com/office/officeart/2005/8/layout/vList2"/>
    <dgm:cxn modelId="{79FE0C8A-ED11-4B15-B117-4433DCCC1C65}" srcId="{4E45BF91-BCCE-4C5C-BFF5-0F6F64913108}" destId="{ECC0DA23-EB3E-42D2-8F75-D41DF48EEA1B}" srcOrd="2" destOrd="0" parTransId="{D6BC9849-6A59-48AC-A40D-89E77D88253B}" sibTransId="{326A6CD2-E831-425C-99D0-A7C3D546111B}"/>
    <dgm:cxn modelId="{3215DE3F-6159-4CD3-8C9E-5E0DF90EEA34}" type="presOf" srcId="{4E45BF91-BCCE-4C5C-BFF5-0F6F64913108}" destId="{29841154-D808-48C3-94F3-E0FDCAC031B3}" srcOrd="0" destOrd="0" presId="urn:microsoft.com/office/officeart/2005/8/layout/vList2"/>
    <dgm:cxn modelId="{8E5EF366-B3E3-4D88-8394-2176919CC0BE}" type="presOf" srcId="{895D9900-5070-487C-BCD5-1FE8CDD57F09}" destId="{67E9023B-9E71-4991-AC0F-81ACBDF15A96}" srcOrd="0" destOrd="0" presId="urn:microsoft.com/office/officeart/2005/8/layout/vList2"/>
    <dgm:cxn modelId="{61BADDA3-AD0D-44E0-B8B7-C2EE302F9571}" srcId="{4E45BF91-BCCE-4C5C-BFF5-0F6F64913108}" destId="{895D9900-5070-487C-BCD5-1FE8CDD57F09}" srcOrd="1" destOrd="0" parTransId="{E7B43C6C-5841-4D6B-8BD0-CAA7D529FD81}" sibTransId="{2D9C970B-847C-4ADD-B21F-92FD41ACB9B8}"/>
    <dgm:cxn modelId="{AA2E602D-FEF9-4B2F-9EDB-4DF6C7D44681}" type="presParOf" srcId="{29841154-D808-48C3-94F3-E0FDCAC031B3}" destId="{73E714F9-0855-461B-984C-5956F4AC846C}" srcOrd="0" destOrd="0" presId="urn:microsoft.com/office/officeart/2005/8/layout/vList2"/>
    <dgm:cxn modelId="{F419BAA3-F7F3-4471-980D-0BC962F2F342}" type="presParOf" srcId="{29841154-D808-48C3-94F3-E0FDCAC031B3}" destId="{1CD04C3E-FE1E-4E88-BB67-A3132B1081B6}" srcOrd="1" destOrd="0" presId="urn:microsoft.com/office/officeart/2005/8/layout/vList2"/>
    <dgm:cxn modelId="{EC957D97-6488-4C0B-A62A-5A12E31E0EDA}" type="presParOf" srcId="{29841154-D808-48C3-94F3-E0FDCAC031B3}" destId="{67E9023B-9E71-4991-AC0F-81ACBDF15A96}" srcOrd="2" destOrd="0" presId="urn:microsoft.com/office/officeart/2005/8/layout/vList2"/>
    <dgm:cxn modelId="{BED6347A-9796-47B2-99B6-1049BC5D03EA}" type="presParOf" srcId="{29841154-D808-48C3-94F3-E0FDCAC031B3}" destId="{63C905EE-ED6A-40D3-AEF5-4A59758F7983}" srcOrd="3" destOrd="0" presId="urn:microsoft.com/office/officeart/2005/8/layout/vList2"/>
    <dgm:cxn modelId="{62F86838-0297-4AD4-A13B-4B925F00E260}" type="presParOf" srcId="{29841154-D808-48C3-94F3-E0FDCAC031B3}" destId="{B32C0ABA-8BE7-433D-9B2C-08E9AC724B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BF274E-C7CE-439C-AB34-EBD719BA10F8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CA71659A-171B-44CF-AC8A-9AB36E071FA4}">
      <dgm:prSet/>
      <dgm:spPr/>
      <dgm:t>
        <a:bodyPr/>
        <a:lstStyle/>
        <a:p>
          <a:pPr rtl="0"/>
          <a:r>
            <a:rPr lang="de-DE" dirty="0"/>
            <a:t>Ab </a:t>
          </a:r>
          <a:r>
            <a:rPr lang="de-DE" b="1" dirty="0"/>
            <a:t>Mitte Mai 2018</a:t>
          </a:r>
          <a:r>
            <a:rPr lang="de-DE" dirty="0"/>
            <a:t>: Anmeldefunktion auf 72stunden.de wird aktiviert. </a:t>
          </a:r>
        </a:p>
      </dgm:t>
    </dgm:pt>
    <dgm:pt modelId="{DA8C6CE0-8FEF-4851-BA7D-2BD236598475}" type="parTrans" cxnId="{D9F94C90-6114-492F-A8E1-B13DBE50EAB0}">
      <dgm:prSet/>
      <dgm:spPr/>
      <dgm:t>
        <a:bodyPr/>
        <a:lstStyle/>
        <a:p>
          <a:endParaRPr lang="de-DE"/>
        </a:p>
      </dgm:t>
    </dgm:pt>
    <dgm:pt modelId="{439D89D7-5485-4A7F-B5EC-EEAEEB3CE51E}" type="sibTrans" cxnId="{D9F94C90-6114-492F-A8E1-B13DBE50EAB0}">
      <dgm:prSet/>
      <dgm:spPr/>
      <dgm:t>
        <a:bodyPr/>
        <a:lstStyle/>
        <a:p>
          <a:endParaRPr lang="de-DE"/>
        </a:p>
      </dgm:t>
    </dgm:pt>
    <dgm:pt modelId="{8A8A1F1F-2C00-49D2-9C16-026F2B2E8CB7}">
      <dgm:prSet/>
      <dgm:spPr/>
      <dgm:t>
        <a:bodyPr/>
        <a:lstStyle/>
        <a:p>
          <a:pPr rtl="0"/>
          <a:r>
            <a:rPr lang="de-DE" b="1" dirty="0"/>
            <a:t>23. Mai </a:t>
          </a:r>
          <a:r>
            <a:rPr lang="de-DE" b="1" dirty="0" smtClean="0"/>
            <a:t>2018 </a:t>
          </a:r>
          <a:r>
            <a:rPr lang="de-DE" dirty="0">
              <a:sym typeface="Wingdings" panose="05000000000000000000" pitchFamily="2" charset="2"/>
            </a:rPr>
            <a:t> Noch ein Jahr bis zur Aktion. Nutzt eure Pfingstzeltlager/Freizeiten/Veranstaltungen für die Bewerbung der Aktion. </a:t>
          </a:r>
          <a:endParaRPr lang="de-DE" dirty="0"/>
        </a:p>
      </dgm:t>
    </dgm:pt>
    <dgm:pt modelId="{36F524EF-BC02-48CE-B2F9-F178B062CF43}" type="parTrans" cxnId="{8DF60F7D-9D84-4B93-9585-D6C3F022B1C6}">
      <dgm:prSet/>
      <dgm:spPr/>
      <dgm:t>
        <a:bodyPr/>
        <a:lstStyle/>
        <a:p>
          <a:endParaRPr lang="de-DE"/>
        </a:p>
      </dgm:t>
    </dgm:pt>
    <dgm:pt modelId="{2229FEC1-81E6-448E-9D5C-4D38BE38F916}" type="sibTrans" cxnId="{8DF60F7D-9D84-4B93-9585-D6C3F022B1C6}">
      <dgm:prSet/>
      <dgm:spPr/>
      <dgm:t>
        <a:bodyPr/>
        <a:lstStyle/>
        <a:p>
          <a:endParaRPr lang="de-DE"/>
        </a:p>
      </dgm:t>
    </dgm:pt>
    <dgm:pt modelId="{61CD5CDC-1498-4DCB-B60F-CE0E6894EAC0}">
      <dgm:prSet/>
      <dgm:spPr/>
      <dgm:t>
        <a:bodyPr/>
        <a:lstStyle/>
        <a:p>
          <a:pPr rtl="0"/>
          <a:r>
            <a:rPr lang="de-DE" dirty="0"/>
            <a:t>Am </a:t>
          </a:r>
          <a:r>
            <a:rPr lang="de-DE" b="1" dirty="0"/>
            <a:t>23. Mai 2019</a:t>
          </a:r>
          <a:r>
            <a:rPr lang="de-DE" dirty="0"/>
            <a:t> um </a:t>
          </a:r>
          <a:r>
            <a:rPr lang="de-DE" b="1" dirty="0"/>
            <a:t>17.07</a:t>
          </a:r>
          <a:r>
            <a:rPr lang="de-DE" dirty="0"/>
            <a:t> startet die Aktion in ganz Deutschland. </a:t>
          </a:r>
        </a:p>
      </dgm:t>
    </dgm:pt>
    <dgm:pt modelId="{AC88CFE3-355A-4394-862F-0A5C840FBC23}" type="parTrans" cxnId="{F89D17C9-2BCE-4FEE-969E-D76CA48496FC}">
      <dgm:prSet/>
      <dgm:spPr/>
      <dgm:t>
        <a:bodyPr/>
        <a:lstStyle/>
        <a:p>
          <a:endParaRPr lang="de-DE"/>
        </a:p>
      </dgm:t>
    </dgm:pt>
    <dgm:pt modelId="{03B3AB77-1443-42CE-A72D-DCC6C76ED936}" type="sibTrans" cxnId="{F89D17C9-2BCE-4FEE-969E-D76CA48496FC}">
      <dgm:prSet/>
      <dgm:spPr/>
      <dgm:t>
        <a:bodyPr/>
        <a:lstStyle/>
        <a:p>
          <a:endParaRPr lang="de-DE"/>
        </a:p>
      </dgm:t>
    </dgm:pt>
    <dgm:pt modelId="{C938FEDD-9FF6-4E36-96C0-80587FB8EFA7}">
      <dgm:prSet/>
      <dgm:spPr/>
      <dgm:t>
        <a:bodyPr/>
        <a:lstStyle/>
        <a:p>
          <a:r>
            <a:rPr lang="de-DE" b="1" dirty="0"/>
            <a:t>16. März </a:t>
          </a:r>
          <a:r>
            <a:rPr lang="de-DE" b="1" dirty="0" smtClean="0"/>
            <a:t>2019: </a:t>
          </a:r>
          <a:r>
            <a:rPr lang="de-DE" dirty="0"/>
            <a:t>bundesweite Auftaktveranstaltung</a:t>
          </a:r>
        </a:p>
      </dgm:t>
    </dgm:pt>
    <dgm:pt modelId="{ED95AC9A-D628-4E35-8EAD-91DFFE6BD3A7}" type="parTrans" cxnId="{C600AED9-222B-466E-8804-1C4F9D1097C7}">
      <dgm:prSet/>
      <dgm:spPr/>
      <dgm:t>
        <a:bodyPr/>
        <a:lstStyle/>
        <a:p>
          <a:endParaRPr lang="de-DE"/>
        </a:p>
      </dgm:t>
    </dgm:pt>
    <dgm:pt modelId="{08310525-7319-437B-B149-BB961C9A89A5}" type="sibTrans" cxnId="{C600AED9-222B-466E-8804-1C4F9D1097C7}">
      <dgm:prSet/>
      <dgm:spPr/>
      <dgm:t>
        <a:bodyPr/>
        <a:lstStyle/>
        <a:p>
          <a:endParaRPr lang="de-DE"/>
        </a:p>
      </dgm:t>
    </dgm:pt>
    <dgm:pt modelId="{6CAFACB9-4C97-47F3-9149-F17F6EEDF3AD}">
      <dgm:prSet/>
      <dgm:spPr/>
      <dgm:t>
        <a:bodyPr/>
        <a:lstStyle/>
        <a:p>
          <a:pPr rtl="0"/>
          <a:r>
            <a:rPr lang="de-DE" b="1" dirty="0"/>
            <a:t>Herbst 2018</a:t>
          </a:r>
          <a:r>
            <a:rPr lang="de-DE" dirty="0"/>
            <a:t>: Vernetzungs- und Austauschtreffen für BDKJ-DV und Jugendverbände </a:t>
          </a:r>
        </a:p>
      </dgm:t>
    </dgm:pt>
    <dgm:pt modelId="{0275FF39-9DB8-44F0-B07B-3193D7E4DC73}" type="parTrans" cxnId="{F2DF790D-B96F-4D55-90DF-27220351AD83}">
      <dgm:prSet/>
      <dgm:spPr/>
      <dgm:t>
        <a:bodyPr/>
        <a:lstStyle/>
        <a:p>
          <a:endParaRPr lang="de-DE"/>
        </a:p>
      </dgm:t>
    </dgm:pt>
    <dgm:pt modelId="{7C260817-2783-4B53-ACF3-3B7F290994E4}" type="sibTrans" cxnId="{F2DF790D-B96F-4D55-90DF-27220351AD83}">
      <dgm:prSet/>
      <dgm:spPr/>
      <dgm:t>
        <a:bodyPr/>
        <a:lstStyle/>
        <a:p>
          <a:endParaRPr lang="de-DE"/>
        </a:p>
      </dgm:t>
    </dgm:pt>
    <dgm:pt modelId="{188207D5-B659-4921-91E3-0FC3F0EA4142}">
      <dgm:prSet/>
      <dgm:spPr/>
      <dgm:t>
        <a:bodyPr/>
        <a:lstStyle/>
        <a:p>
          <a:pPr rtl="0"/>
          <a:r>
            <a:rPr lang="de-DE" b="1" dirty="0" smtClean="0"/>
            <a:t>17. März 2019: </a:t>
          </a:r>
          <a:r>
            <a:rPr lang="de-DE" dirty="0" smtClean="0"/>
            <a:t>Fernsehgottesdienst</a:t>
          </a:r>
          <a:endParaRPr lang="de-DE" dirty="0"/>
        </a:p>
      </dgm:t>
    </dgm:pt>
    <dgm:pt modelId="{EBEEF1DA-15D1-4785-B93C-602FF4FDB3DA}" type="parTrans" cxnId="{9EAA526C-EDC1-4D54-8DAA-E9E56DCBBCA5}">
      <dgm:prSet/>
      <dgm:spPr/>
      <dgm:t>
        <a:bodyPr/>
        <a:lstStyle/>
        <a:p>
          <a:endParaRPr lang="de-DE"/>
        </a:p>
      </dgm:t>
    </dgm:pt>
    <dgm:pt modelId="{9D6CA78A-A19E-4173-BF3C-28652DB4532D}" type="sibTrans" cxnId="{9EAA526C-EDC1-4D54-8DAA-E9E56DCBBCA5}">
      <dgm:prSet/>
      <dgm:spPr/>
      <dgm:t>
        <a:bodyPr/>
        <a:lstStyle/>
        <a:p>
          <a:endParaRPr lang="de-DE"/>
        </a:p>
      </dgm:t>
    </dgm:pt>
    <dgm:pt modelId="{7EBA6EB4-C425-45FF-B421-13A3B152D2EE}" type="pres">
      <dgm:prSet presAssocID="{B0BF274E-C7CE-439C-AB34-EBD719BA10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51D19A3-808E-4969-8A20-2C79D4662F9A}" type="pres">
      <dgm:prSet presAssocID="{CA71659A-171B-44CF-AC8A-9AB36E071FA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02F19F-FCB0-4102-94E4-FF30EA41CBB2}" type="pres">
      <dgm:prSet presAssocID="{439D89D7-5485-4A7F-B5EC-EEAEEB3CE51E}" presName="spacer" presStyleCnt="0"/>
      <dgm:spPr/>
    </dgm:pt>
    <dgm:pt modelId="{ADCCF65F-776E-423C-9FD8-63B010260D3B}" type="pres">
      <dgm:prSet presAssocID="{8A8A1F1F-2C00-49D2-9C16-026F2B2E8CB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10414F-2586-41D0-A921-B84EB4AF5BBC}" type="pres">
      <dgm:prSet presAssocID="{2229FEC1-81E6-448E-9D5C-4D38BE38F916}" presName="spacer" presStyleCnt="0"/>
      <dgm:spPr/>
    </dgm:pt>
    <dgm:pt modelId="{D6CF9790-6680-474C-9506-434E8948AE33}" type="pres">
      <dgm:prSet presAssocID="{6CAFACB9-4C97-47F3-9149-F17F6EEDF3A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AD440C-4BAE-495F-8AAE-CCC4F703D310}" type="pres">
      <dgm:prSet presAssocID="{7C260817-2783-4B53-ACF3-3B7F290994E4}" presName="spacer" presStyleCnt="0"/>
      <dgm:spPr/>
    </dgm:pt>
    <dgm:pt modelId="{729019B1-3D2E-4DBC-8CED-A3A1A34DD9D3}" type="pres">
      <dgm:prSet presAssocID="{188207D5-B659-4921-91E3-0FC3F0EA414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F088C8-28DF-4C50-88C6-C54B806A9010}" type="pres">
      <dgm:prSet presAssocID="{9D6CA78A-A19E-4173-BF3C-28652DB4532D}" presName="spacer" presStyleCnt="0"/>
      <dgm:spPr/>
    </dgm:pt>
    <dgm:pt modelId="{7F8B450D-DCD2-4D35-A642-A0CC72E3697C}" type="pres">
      <dgm:prSet presAssocID="{C938FEDD-9FF6-4E36-96C0-80587FB8EFA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373639-B9F8-4E2B-908E-E8C6C23A23AA}" type="pres">
      <dgm:prSet presAssocID="{08310525-7319-437B-B149-BB961C9A89A5}" presName="spacer" presStyleCnt="0"/>
      <dgm:spPr/>
    </dgm:pt>
    <dgm:pt modelId="{D9C63D02-B921-4F48-A93A-AEEA8F185B40}" type="pres">
      <dgm:prSet presAssocID="{61CD5CDC-1498-4DCB-B60F-CE0E6894EAC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9D17C9-2BCE-4FEE-969E-D76CA48496FC}" srcId="{B0BF274E-C7CE-439C-AB34-EBD719BA10F8}" destId="{61CD5CDC-1498-4DCB-B60F-CE0E6894EAC0}" srcOrd="5" destOrd="0" parTransId="{AC88CFE3-355A-4394-862F-0A5C840FBC23}" sibTransId="{03B3AB77-1443-42CE-A72D-DCC6C76ED936}"/>
    <dgm:cxn modelId="{C600AED9-222B-466E-8804-1C4F9D1097C7}" srcId="{B0BF274E-C7CE-439C-AB34-EBD719BA10F8}" destId="{C938FEDD-9FF6-4E36-96C0-80587FB8EFA7}" srcOrd="4" destOrd="0" parTransId="{ED95AC9A-D628-4E35-8EAD-91DFFE6BD3A7}" sibTransId="{08310525-7319-437B-B149-BB961C9A89A5}"/>
    <dgm:cxn modelId="{9EAA526C-EDC1-4D54-8DAA-E9E56DCBBCA5}" srcId="{B0BF274E-C7CE-439C-AB34-EBD719BA10F8}" destId="{188207D5-B659-4921-91E3-0FC3F0EA4142}" srcOrd="3" destOrd="0" parTransId="{EBEEF1DA-15D1-4785-B93C-602FF4FDB3DA}" sibTransId="{9D6CA78A-A19E-4173-BF3C-28652DB4532D}"/>
    <dgm:cxn modelId="{752F6489-C277-4B4E-A7F3-B2031AF4F79B}" type="presOf" srcId="{B0BF274E-C7CE-439C-AB34-EBD719BA10F8}" destId="{7EBA6EB4-C425-45FF-B421-13A3B152D2EE}" srcOrd="0" destOrd="0" presId="urn:microsoft.com/office/officeart/2005/8/layout/vList2"/>
    <dgm:cxn modelId="{DBC14DC6-C121-497C-981B-87BFBE037568}" type="presOf" srcId="{8A8A1F1F-2C00-49D2-9C16-026F2B2E8CB7}" destId="{ADCCF65F-776E-423C-9FD8-63B010260D3B}" srcOrd="0" destOrd="0" presId="urn:microsoft.com/office/officeart/2005/8/layout/vList2"/>
    <dgm:cxn modelId="{F2DF790D-B96F-4D55-90DF-27220351AD83}" srcId="{B0BF274E-C7CE-439C-AB34-EBD719BA10F8}" destId="{6CAFACB9-4C97-47F3-9149-F17F6EEDF3AD}" srcOrd="2" destOrd="0" parTransId="{0275FF39-9DB8-44F0-B07B-3193D7E4DC73}" sibTransId="{7C260817-2783-4B53-ACF3-3B7F290994E4}"/>
    <dgm:cxn modelId="{1FEE9B39-86A5-4C93-B5AA-EC1C019A3AAD}" type="presOf" srcId="{6CAFACB9-4C97-47F3-9149-F17F6EEDF3AD}" destId="{D6CF9790-6680-474C-9506-434E8948AE33}" srcOrd="0" destOrd="0" presId="urn:microsoft.com/office/officeart/2005/8/layout/vList2"/>
    <dgm:cxn modelId="{F528ADC0-A444-41E2-8247-22EBE2FB1783}" type="presOf" srcId="{188207D5-B659-4921-91E3-0FC3F0EA4142}" destId="{729019B1-3D2E-4DBC-8CED-A3A1A34DD9D3}" srcOrd="0" destOrd="0" presId="urn:microsoft.com/office/officeart/2005/8/layout/vList2"/>
    <dgm:cxn modelId="{D9F94C90-6114-492F-A8E1-B13DBE50EAB0}" srcId="{B0BF274E-C7CE-439C-AB34-EBD719BA10F8}" destId="{CA71659A-171B-44CF-AC8A-9AB36E071FA4}" srcOrd="0" destOrd="0" parTransId="{DA8C6CE0-8FEF-4851-BA7D-2BD236598475}" sibTransId="{439D89D7-5485-4A7F-B5EC-EEAEEB3CE51E}"/>
    <dgm:cxn modelId="{C4C00ACC-2209-4E1F-9471-2CD8EFB99A57}" type="presOf" srcId="{C938FEDD-9FF6-4E36-96C0-80587FB8EFA7}" destId="{7F8B450D-DCD2-4D35-A642-A0CC72E3697C}" srcOrd="0" destOrd="0" presId="urn:microsoft.com/office/officeart/2005/8/layout/vList2"/>
    <dgm:cxn modelId="{8DF60F7D-9D84-4B93-9585-D6C3F022B1C6}" srcId="{B0BF274E-C7CE-439C-AB34-EBD719BA10F8}" destId="{8A8A1F1F-2C00-49D2-9C16-026F2B2E8CB7}" srcOrd="1" destOrd="0" parTransId="{36F524EF-BC02-48CE-B2F9-F178B062CF43}" sibTransId="{2229FEC1-81E6-448E-9D5C-4D38BE38F916}"/>
    <dgm:cxn modelId="{7178E364-FAC7-4A5E-A346-072F38209BEE}" type="presOf" srcId="{CA71659A-171B-44CF-AC8A-9AB36E071FA4}" destId="{F51D19A3-808E-4969-8A20-2C79D4662F9A}" srcOrd="0" destOrd="0" presId="urn:microsoft.com/office/officeart/2005/8/layout/vList2"/>
    <dgm:cxn modelId="{37FBE2BC-9280-4732-BB0F-920D55D663B0}" type="presOf" srcId="{61CD5CDC-1498-4DCB-B60F-CE0E6894EAC0}" destId="{D9C63D02-B921-4F48-A93A-AEEA8F185B40}" srcOrd="0" destOrd="0" presId="urn:microsoft.com/office/officeart/2005/8/layout/vList2"/>
    <dgm:cxn modelId="{D1A9A872-7938-4518-B4D5-0811749BB589}" type="presParOf" srcId="{7EBA6EB4-C425-45FF-B421-13A3B152D2EE}" destId="{F51D19A3-808E-4969-8A20-2C79D4662F9A}" srcOrd="0" destOrd="0" presId="urn:microsoft.com/office/officeart/2005/8/layout/vList2"/>
    <dgm:cxn modelId="{78F17F01-65AB-4FD7-913F-EB861626A595}" type="presParOf" srcId="{7EBA6EB4-C425-45FF-B421-13A3B152D2EE}" destId="{4402F19F-FCB0-4102-94E4-FF30EA41CBB2}" srcOrd="1" destOrd="0" presId="urn:microsoft.com/office/officeart/2005/8/layout/vList2"/>
    <dgm:cxn modelId="{7DABAC9B-8531-4608-8AD5-B1262430C414}" type="presParOf" srcId="{7EBA6EB4-C425-45FF-B421-13A3B152D2EE}" destId="{ADCCF65F-776E-423C-9FD8-63B010260D3B}" srcOrd="2" destOrd="0" presId="urn:microsoft.com/office/officeart/2005/8/layout/vList2"/>
    <dgm:cxn modelId="{45D15B71-A458-4BB5-821A-1D4D22EBC64E}" type="presParOf" srcId="{7EBA6EB4-C425-45FF-B421-13A3B152D2EE}" destId="{9410414F-2586-41D0-A921-B84EB4AF5BBC}" srcOrd="3" destOrd="0" presId="urn:microsoft.com/office/officeart/2005/8/layout/vList2"/>
    <dgm:cxn modelId="{415352A2-0AA8-4208-A37B-6F7DA0F59A4C}" type="presParOf" srcId="{7EBA6EB4-C425-45FF-B421-13A3B152D2EE}" destId="{D6CF9790-6680-474C-9506-434E8948AE33}" srcOrd="4" destOrd="0" presId="urn:microsoft.com/office/officeart/2005/8/layout/vList2"/>
    <dgm:cxn modelId="{76CAB616-3AEC-46CE-B5F8-1EAA138A21C3}" type="presParOf" srcId="{7EBA6EB4-C425-45FF-B421-13A3B152D2EE}" destId="{D4AD440C-4BAE-495F-8AAE-CCC4F703D310}" srcOrd="5" destOrd="0" presId="urn:microsoft.com/office/officeart/2005/8/layout/vList2"/>
    <dgm:cxn modelId="{692AB670-20A8-455A-9FFD-391BD0DF6634}" type="presParOf" srcId="{7EBA6EB4-C425-45FF-B421-13A3B152D2EE}" destId="{729019B1-3D2E-4DBC-8CED-A3A1A34DD9D3}" srcOrd="6" destOrd="0" presId="urn:microsoft.com/office/officeart/2005/8/layout/vList2"/>
    <dgm:cxn modelId="{94008903-7663-45E2-AE37-042593082312}" type="presParOf" srcId="{7EBA6EB4-C425-45FF-B421-13A3B152D2EE}" destId="{E3F088C8-28DF-4C50-88C6-C54B806A9010}" srcOrd="7" destOrd="0" presId="urn:microsoft.com/office/officeart/2005/8/layout/vList2"/>
    <dgm:cxn modelId="{C816EEA9-1B85-4449-BF88-61DC2B4F7B23}" type="presParOf" srcId="{7EBA6EB4-C425-45FF-B421-13A3B152D2EE}" destId="{7F8B450D-DCD2-4D35-A642-A0CC72E3697C}" srcOrd="8" destOrd="0" presId="urn:microsoft.com/office/officeart/2005/8/layout/vList2"/>
    <dgm:cxn modelId="{1933D04C-6EDF-4919-B64C-21A0941CE437}" type="presParOf" srcId="{7EBA6EB4-C425-45FF-B421-13A3B152D2EE}" destId="{15373639-B9F8-4E2B-908E-E8C6C23A23AA}" srcOrd="9" destOrd="0" presId="urn:microsoft.com/office/officeart/2005/8/layout/vList2"/>
    <dgm:cxn modelId="{EFA14629-4EFD-4B1D-8E55-8BB673361C6A}" type="presParOf" srcId="{7EBA6EB4-C425-45FF-B421-13A3B152D2EE}" destId="{D9C63D02-B921-4F48-A93A-AEEA8F185B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CE8DC-7679-4C21-B4A2-59C84E33864B}">
      <dsp:nvSpPr>
        <dsp:cNvPr id="0" name=""/>
        <dsp:cNvSpPr/>
      </dsp:nvSpPr>
      <dsp:spPr>
        <a:xfrm rot="5400000">
          <a:off x="5928204" y="-2140450"/>
          <a:ext cx="1658051" cy="6359746"/>
        </a:xfrm>
        <a:prstGeom prst="round2SameRect">
          <a:avLst/>
        </a:prstGeom>
        <a:solidFill>
          <a:srgbClr val="77B800">
            <a:alpha val="50000"/>
          </a:srgbClr>
        </a:solidFill>
        <a:ln w="25400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>
              <a:latin typeface="Trebuchet MS" panose="020B0603020202020204" pitchFamily="34" charset="0"/>
            </a:rPr>
            <a:t>Bundessteuerungsgruppe (koordiniert und plant die Aktion)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>
              <a:latin typeface="Trebuchet MS" panose="020B0603020202020204" pitchFamily="34" charset="0"/>
            </a:rPr>
            <a:t>Bundesvorstand (vertritt die Aktion nach Außen)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>
              <a:latin typeface="Trebuchet MS" panose="020B0603020202020204" pitchFamily="34" charset="0"/>
            </a:rPr>
            <a:t>Bundesstelle (als Unterstützung)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>
              <a:latin typeface="Trebuchet MS" panose="020B0603020202020204" pitchFamily="34" charset="0"/>
            </a:rPr>
            <a:t>Jugendverbände (bringen ihr Profil ein und bewerben die Aktion)</a:t>
          </a:r>
        </a:p>
      </dsp:txBody>
      <dsp:txXfrm rot="-5400000">
        <a:off x="3577357" y="291336"/>
        <a:ext cx="6278807" cy="1496173"/>
      </dsp:txXfrm>
    </dsp:sp>
    <dsp:sp modelId="{FE87E0E1-EB96-4EB4-B55B-A9CB144B830F}">
      <dsp:nvSpPr>
        <dsp:cNvPr id="0" name=""/>
        <dsp:cNvSpPr/>
      </dsp:nvSpPr>
      <dsp:spPr>
        <a:xfrm>
          <a:off x="0" y="3140"/>
          <a:ext cx="3577357" cy="2072564"/>
        </a:xfrm>
        <a:prstGeom prst="roundRect">
          <a:avLst/>
        </a:prstGeom>
        <a:solidFill>
          <a:srgbClr val="77B80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>
              <a:solidFill>
                <a:srgbClr val="FFFFFF"/>
              </a:solidFill>
              <a:latin typeface="Trebuchet MS" panose="020B0603020202020204" pitchFamily="34" charset="0"/>
            </a:rPr>
            <a:t>Bundesebene</a:t>
          </a:r>
        </a:p>
      </dsp:txBody>
      <dsp:txXfrm>
        <a:off x="101174" y="104314"/>
        <a:ext cx="3375009" cy="1870216"/>
      </dsp:txXfrm>
    </dsp:sp>
    <dsp:sp modelId="{2FE79BAE-78E2-4B18-AEDD-50CD80350F6C}">
      <dsp:nvSpPr>
        <dsp:cNvPr id="0" name=""/>
        <dsp:cNvSpPr/>
      </dsp:nvSpPr>
      <dsp:spPr>
        <a:xfrm rot="5400000">
          <a:off x="5928204" y="35741"/>
          <a:ext cx="1658051" cy="6359746"/>
        </a:xfrm>
        <a:prstGeom prst="round2SameRect">
          <a:avLst/>
        </a:prstGeom>
        <a:solidFill>
          <a:srgbClr val="FF7400">
            <a:alpha val="50000"/>
          </a:srgbClr>
        </a:solidFill>
        <a:ln w="25400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/>
            <a:t>Diözesane Steuerungsgruppe (koordiniert und plant die </a:t>
          </a:r>
          <a:r>
            <a:rPr lang="de-DE" sz="1700" kern="1200" dirty="0" smtClean="0"/>
            <a:t>Aktion </a:t>
          </a:r>
          <a:r>
            <a:rPr lang="de-DE" sz="1700" kern="1200" dirty="0"/>
            <a:t>im Bistum)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>
              <a:solidFill>
                <a:sysClr val="windowText" lastClr="000000"/>
              </a:solidFill>
            </a:rPr>
            <a:t>Diözesanverband (unterstützt </a:t>
          </a:r>
          <a:r>
            <a:rPr lang="de-DE" sz="1700" kern="1200" dirty="0" err="1">
              <a:solidFill>
                <a:sysClr val="windowText" lastClr="000000"/>
              </a:solidFill>
            </a:rPr>
            <a:t>KoKreise</a:t>
          </a:r>
          <a:r>
            <a:rPr lang="de-DE" sz="1700" kern="1200" dirty="0">
              <a:solidFill>
                <a:sysClr val="windowText" lastClr="000000"/>
              </a:solidFill>
            </a:rPr>
            <a:t> und Diözesane Steuerungsgruppen (geben Informationen in alle Richtungen weiter)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/>
            <a:t>Jugendverbände (bringen sich ein und bewerben die Aktion)</a:t>
          </a:r>
        </a:p>
      </dsp:txBody>
      <dsp:txXfrm rot="-5400000">
        <a:off x="3577357" y="2467528"/>
        <a:ext cx="6278807" cy="1496173"/>
      </dsp:txXfrm>
    </dsp:sp>
    <dsp:sp modelId="{511A3E17-9D46-432A-818B-E0ED7C33035F}">
      <dsp:nvSpPr>
        <dsp:cNvPr id="0" name=""/>
        <dsp:cNvSpPr/>
      </dsp:nvSpPr>
      <dsp:spPr>
        <a:xfrm>
          <a:off x="0" y="2179332"/>
          <a:ext cx="3577357" cy="2072564"/>
        </a:xfrm>
        <a:prstGeom prst="roundRect">
          <a:avLst/>
        </a:prstGeom>
        <a:solidFill>
          <a:srgbClr val="FF7400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>
              <a:solidFill>
                <a:srgbClr val="FFFFFF"/>
              </a:solidFill>
              <a:latin typeface="Trebuchet MS" panose="020B0603020202020204" pitchFamily="34" charset="0"/>
            </a:rPr>
            <a:t>Diözesanebene</a:t>
          </a:r>
        </a:p>
      </dsp:txBody>
      <dsp:txXfrm>
        <a:off x="101174" y="2280506"/>
        <a:ext cx="3375009" cy="1870216"/>
      </dsp:txXfrm>
    </dsp:sp>
    <dsp:sp modelId="{F0ABD4C7-0FC7-4A73-8B41-FBAED95B84C1}">
      <dsp:nvSpPr>
        <dsp:cNvPr id="0" name=""/>
        <dsp:cNvSpPr/>
      </dsp:nvSpPr>
      <dsp:spPr>
        <a:xfrm rot="5400000">
          <a:off x="5928204" y="2211934"/>
          <a:ext cx="1658051" cy="6359746"/>
        </a:xfrm>
        <a:prstGeom prst="round2SameRect">
          <a:avLst/>
        </a:prstGeom>
        <a:solidFill>
          <a:srgbClr val="1BBBE9">
            <a:alpha val="50000"/>
          </a:srgbClr>
        </a:solidFill>
        <a:ln w="25400" cap="flat" cmpd="sng" algn="ctr">
          <a:solidFill>
            <a:srgbClr val="FFFF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>
              <a:solidFill>
                <a:sysClr val="windowText" lastClr="000000"/>
              </a:solidFill>
              <a:latin typeface="Trebuchet MS" panose="020B0603020202020204" pitchFamily="34" charset="0"/>
            </a:rPr>
            <a:t>Koordinierungskreise (wo sie eingerichtet werden, koordinieren sie die Aktion in ihrem jeweiligen Gebiet)</a:t>
          </a:r>
        </a:p>
      </dsp:txBody>
      <dsp:txXfrm rot="-5400000">
        <a:off x="3577357" y="4643721"/>
        <a:ext cx="6278807" cy="1496173"/>
      </dsp:txXfrm>
    </dsp:sp>
    <dsp:sp modelId="{8FDEC980-1902-4239-AB2B-D492E8C0FBFD}">
      <dsp:nvSpPr>
        <dsp:cNvPr id="0" name=""/>
        <dsp:cNvSpPr/>
      </dsp:nvSpPr>
      <dsp:spPr>
        <a:xfrm>
          <a:off x="0" y="4355525"/>
          <a:ext cx="3577357" cy="2072564"/>
        </a:xfrm>
        <a:prstGeom prst="roundRect">
          <a:avLst/>
        </a:prstGeom>
        <a:solidFill>
          <a:srgbClr val="1BBBE9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>
              <a:solidFill>
                <a:srgbClr val="FFFFFF"/>
              </a:solidFill>
              <a:latin typeface="Trebuchet MS" panose="020B0603020202020204" pitchFamily="34" charset="0"/>
            </a:rPr>
            <a:t>Regionale</a:t>
          </a:r>
          <a:r>
            <a:rPr lang="de-DE" sz="3400" kern="1200" dirty="0">
              <a:latin typeface="Trebuchet MS" panose="020B0603020202020204" pitchFamily="34" charset="0"/>
            </a:rPr>
            <a:t> </a:t>
          </a:r>
          <a:r>
            <a:rPr lang="de-DE" sz="3400" kern="1200" dirty="0">
              <a:solidFill>
                <a:srgbClr val="FFFFFF"/>
              </a:solidFill>
              <a:latin typeface="Trebuchet MS" panose="020B0603020202020204" pitchFamily="34" charset="0"/>
            </a:rPr>
            <a:t>Ebene</a:t>
          </a:r>
        </a:p>
      </dsp:txBody>
      <dsp:txXfrm>
        <a:off x="101174" y="4456699"/>
        <a:ext cx="3375009" cy="1870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B7DCD-CD08-4709-9085-46C81628D08B}">
      <dsp:nvSpPr>
        <dsp:cNvPr id="0" name=""/>
        <dsp:cNvSpPr/>
      </dsp:nvSpPr>
      <dsp:spPr>
        <a:xfrm>
          <a:off x="0" y="33975"/>
          <a:ext cx="11818816" cy="1632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>
              <a:latin typeface="Trebuchet MS" panose="020B0603020202020204" pitchFamily="34" charset="0"/>
            </a:rPr>
            <a:t>Hauptinfoquelle ist </a:t>
          </a:r>
          <a:r>
            <a:rPr lang="de-DE" sz="3100" b="1" kern="1200" dirty="0">
              <a:latin typeface="Trebuchet MS" panose="020B0603020202020204" pitchFamily="34" charset="0"/>
            </a:rPr>
            <a:t>72stunden.de </a:t>
          </a:r>
          <a:r>
            <a:rPr lang="de-DE" sz="3100" kern="1200" dirty="0">
              <a:latin typeface="Trebuchet MS" panose="020B0603020202020204" pitchFamily="34" charset="0"/>
              <a:sym typeface="Wingdings" panose="05000000000000000000" pitchFamily="2" charset="2"/>
            </a:rPr>
            <a:t></a:t>
          </a:r>
          <a:r>
            <a:rPr lang="de-DE" sz="3100" kern="1200" dirty="0">
              <a:latin typeface="Trebuchet MS" panose="020B0603020202020204" pitchFamily="34" charset="0"/>
            </a:rPr>
            <a:t> alle gedruckten Materialien sowie weitere Arbeitshilfen und Infos sind dort nach und nach verfügbar. </a:t>
          </a:r>
        </a:p>
      </dsp:txBody>
      <dsp:txXfrm>
        <a:off x="79675" y="113650"/>
        <a:ext cx="11659466" cy="1472800"/>
      </dsp:txXfrm>
    </dsp:sp>
    <dsp:sp modelId="{FD690575-5BE3-4A93-92EE-A5163360D4F4}">
      <dsp:nvSpPr>
        <dsp:cNvPr id="0" name=""/>
        <dsp:cNvSpPr/>
      </dsp:nvSpPr>
      <dsp:spPr>
        <a:xfrm>
          <a:off x="0" y="1755405"/>
          <a:ext cx="11818816" cy="1632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>
              <a:latin typeface="Trebuchet MS" panose="020B0603020202020204" pitchFamily="34" charset="0"/>
            </a:rPr>
            <a:t>Ab </a:t>
          </a:r>
          <a:r>
            <a:rPr lang="de-DE" sz="3100" b="1" kern="1200" dirty="0">
              <a:latin typeface="Trebuchet MS" panose="020B0603020202020204" pitchFamily="34" charset="0"/>
            </a:rPr>
            <a:t>Mai 2018 </a:t>
          </a:r>
          <a:r>
            <a:rPr lang="de-DE" sz="3100" kern="1200" dirty="0">
              <a:latin typeface="Trebuchet MS" panose="020B0603020202020204" pitchFamily="34" charset="0"/>
            </a:rPr>
            <a:t>gibt es Werbeflyer. Diese können ab einer gewissen Stückzahl auch individualisiert werden. </a:t>
          </a:r>
        </a:p>
      </dsp:txBody>
      <dsp:txXfrm>
        <a:off x="79675" y="1835080"/>
        <a:ext cx="11659466" cy="1472800"/>
      </dsp:txXfrm>
    </dsp:sp>
    <dsp:sp modelId="{F2BB8879-BCF2-4A21-A90B-2EF845CD18A0}">
      <dsp:nvSpPr>
        <dsp:cNvPr id="0" name=""/>
        <dsp:cNvSpPr/>
      </dsp:nvSpPr>
      <dsp:spPr>
        <a:xfrm>
          <a:off x="0" y="3476835"/>
          <a:ext cx="11818816" cy="1632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>
              <a:latin typeface="Trebuchet MS" panose="020B0603020202020204" pitchFamily="34" charset="0"/>
            </a:rPr>
            <a:t>Im </a:t>
          </a:r>
          <a:r>
            <a:rPr lang="de-DE" sz="3100" b="1" kern="1200" dirty="0">
              <a:latin typeface="Trebuchet MS" panose="020B0603020202020204" pitchFamily="34" charset="0"/>
            </a:rPr>
            <a:t>Sommer 2018 </a:t>
          </a:r>
          <a:r>
            <a:rPr lang="de-DE" sz="3100" kern="1200" dirty="0">
              <a:latin typeface="Trebuchet MS" panose="020B0603020202020204" pitchFamily="34" charset="0"/>
            </a:rPr>
            <a:t>wird eine Arbeitshilfe für die Vorbereitung der Aktion veröffentlicht und an alle teilnehmenden Gruppen geschickt. </a:t>
          </a:r>
        </a:p>
      </dsp:txBody>
      <dsp:txXfrm>
        <a:off x="79675" y="3556510"/>
        <a:ext cx="11659466" cy="147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714F9-0855-461B-984C-5956F4AC846C}">
      <dsp:nvSpPr>
        <dsp:cNvPr id="0" name=""/>
        <dsp:cNvSpPr/>
      </dsp:nvSpPr>
      <dsp:spPr>
        <a:xfrm>
          <a:off x="0" y="59400"/>
          <a:ext cx="11818816" cy="1628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latin typeface="Trebuchet MS" panose="020B0603020202020204" pitchFamily="34" charset="0"/>
            </a:rPr>
            <a:t>Im </a:t>
          </a:r>
          <a:r>
            <a:rPr lang="de-DE" sz="2400" b="1" kern="1200" dirty="0">
              <a:latin typeface="Trebuchet MS" panose="020B0603020202020204" pitchFamily="34" charset="0"/>
            </a:rPr>
            <a:t>Februar 2019 </a:t>
          </a:r>
          <a:r>
            <a:rPr lang="de-DE" sz="2400" kern="1200" dirty="0">
              <a:latin typeface="Trebuchet MS" panose="020B0603020202020204" pitchFamily="34" charset="0"/>
            </a:rPr>
            <a:t>gibt es einen großen Versand an die BDKJ-DV mit einem </a:t>
          </a:r>
          <a:r>
            <a:rPr lang="de-DE" sz="2400" kern="1200" dirty="0" err="1">
              <a:latin typeface="Trebuchet MS" panose="020B0603020202020204" pitchFamily="34" charset="0"/>
            </a:rPr>
            <a:t>Aktionskit</a:t>
          </a:r>
          <a:r>
            <a:rPr lang="de-DE" sz="2400" kern="1200" dirty="0">
              <a:latin typeface="Trebuchet MS" panose="020B0603020202020204" pitchFamily="34" charset="0"/>
            </a:rPr>
            <a:t> für alle Gruppen (enthält u.a. Teilnehmenden-Bändchen, Banner) sowie eine </a:t>
          </a:r>
          <a:r>
            <a:rPr lang="de-DE" sz="2400" kern="1200" dirty="0" err="1">
              <a:latin typeface="Trebuchet MS" panose="020B0603020202020204" pitchFamily="34" charset="0"/>
            </a:rPr>
            <a:t>Spirihilfe</a:t>
          </a:r>
          <a:r>
            <a:rPr lang="de-DE" sz="2400" kern="1200" dirty="0">
              <a:latin typeface="Trebuchet MS" panose="020B0603020202020204" pitchFamily="34" charset="0"/>
            </a:rPr>
            <a:t> mit Kerze. Die BDKJ-DV können bei Bedarf Material zulegen. Die Aktionsgruppen erhalten das Paket zu Beginn der Aktion. </a:t>
          </a:r>
        </a:p>
      </dsp:txBody>
      <dsp:txXfrm>
        <a:off x="79504" y="138904"/>
        <a:ext cx="11659808" cy="1469631"/>
      </dsp:txXfrm>
    </dsp:sp>
    <dsp:sp modelId="{67E9023B-9E71-4991-AC0F-81ACBDF15A96}">
      <dsp:nvSpPr>
        <dsp:cNvPr id="0" name=""/>
        <dsp:cNvSpPr/>
      </dsp:nvSpPr>
      <dsp:spPr>
        <a:xfrm>
          <a:off x="0" y="1757160"/>
          <a:ext cx="11818816" cy="1628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latin typeface="Trebuchet MS" panose="020B0603020202020204" pitchFamily="34" charset="0"/>
            </a:rPr>
            <a:t>Über den Shop der Aktion könnt ihr verschiedene Merchandising-Artikel (z.B. T-Shirts) bestellen.</a:t>
          </a:r>
        </a:p>
      </dsp:txBody>
      <dsp:txXfrm>
        <a:off x="79504" y="1836664"/>
        <a:ext cx="11659808" cy="1469631"/>
      </dsp:txXfrm>
    </dsp:sp>
    <dsp:sp modelId="{B32C0ABA-8BE7-433D-9B2C-08E9AC724BE2}">
      <dsp:nvSpPr>
        <dsp:cNvPr id="0" name=""/>
        <dsp:cNvSpPr/>
      </dsp:nvSpPr>
      <dsp:spPr>
        <a:xfrm>
          <a:off x="0" y="3454920"/>
          <a:ext cx="11818816" cy="1628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latin typeface="Trebuchet MS" panose="020B0603020202020204" pitchFamily="34" charset="0"/>
              <a:sym typeface="Wingdings" panose="05000000000000000000" pitchFamily="2" charset="2"/>
            </a:rPr>
            <a:t></a:t>
          </a:r>
          <a:r>
            <a:rPr lang="de-DE" sz="2400" kern="1200" dirty="0">
              <a:latin typeface="Trebuchet MS" panose="020B0603020202020204" pitchFamily="34" charset="0"/>
            </a:rPr>
            <a:t> Die Materialien der Aktion werden in der Regel an die </a:t>
          </a:r>
          <a:r>
            <a:rPr lang="de-DE" sz="2400" kern="1200" dirty="0" smtClean="0">
              <a:latin typeface="Trebuchet MS" panose="020B0603020202020204" pitchFamily="34" charset="0"/>
            </a:rPr>
            <a:t>BDKJ-Diözesanverbände </a:t>
          </a:r>
          <a:r>
            <a:rPr lang="de-DE" sz="2400" kern="1200" dirty="0">
              <a:latin typeface="Trebuchet MS" panose="020B0603020202020204" pitchFamily="34" charset="0"/>
            </a:rPr>
            <a:t>geschickt und von dort weiterverteilt. </a:t>
          </a:r>
        </a:p>
      </dsp:txBody>
      <dsp:txXfrm>
        <a:off x="79504" y="3534424"/>
        <a:ext cx="11659808" cy="1469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19A3-808E-4969-8A20-2C79D4662F9A}">
      <dsp:nvSpPr>
        <dsp:cNvPr id="0" name=""/>
        <dsp:cNvSpPr/>
      </dsp:nvSpPr>
      <dsp:spPr>
        <a:xfrm>
          <a:off x="0" y="68253"/>
          <a:ext cx="12025336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/>
            <a:t>Ab </a:t>
          </a:r>
          <a:r>
            <a:rPr lang="de-DE" sz="2200" b="1" kern="1200" dirty="0"/>
            <a:t>Mitte Mai 2018</a:t>
          </a:r>
          <a:r>
            <a:rPr lang="de-DE" sz="2200" kern="1200" dirty="0"/>
            <a:t>: Anmeldefunktion auf 72stunden.de wird aktiviert. </a:t>
          </a:r>
        </a:p>
      </dsp:txBody>
      <dsp:txXfrm>
        <a:off x="40837" y="109090"/>
        <a:ext cx="11943662" cy="754876"/>
      </dsp:txXfrm>
    </dsp:sp>
    <dsp:sp modelId="{ADCCF65F-776E-423C-9FD8-63B010260D3B}">
      <dsp:nvSpPr>
        <dsp:cNvPr id="0" name=""/>
        <dsp:cNvSpPr/>
      </dsp:nvSpPr>
      <dsp:spPr>
        <a:xfrm>
          <a:off x="0" y="968164"/>
          <a:ext cx="12025336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/>
            <a:t>23. Mai </a:t>
          </a:r>
          <a:r>
            <a:rPr lang="de-DE" sz="2200" b="1" kern="1200" dirty="0" smtClean="0"/>
            <a:t>2018 </a:t>
          </a:r>
          <a:r>
            <a:rPr lang="de-DE" sz="2200" kern="1200" dirty="0">
              <a:sym typeface="Wingdings" panose="05000000000000000000" pitchFamily="2" charset="2"/>
            </a:rPr>
            <a:t> Noch ein Jahr bis zur Aktion. Nutzt eure Pfingstzeltlager/Freizeiten/Veranstaltungen für die Bewerbung der Aktion. </a:t>
          </a:r>
          <a:endParaRPr lang="de-DE" sz="2200" kern="1200" dirty="0"/>
        </a:p>
      </dsp:txBody>
      <dsp:txXfrm>
        <a:off x="40837" y="1009001"/>
        <a:ext cx="11943662" cy="754876"/>
      </dsp:txXfrm>
    </dsp:sp>
    <dsp:sp modelId="{D6CF9790-6680-474C-9506-434E8948AE33}">
      <dsp:nvSpPr>
        <dsp:cNvPr id="0" name=""/>
        <dsp:cNvSpPr/>
      </dsp:nvSpPr>
      <dsp:spPr>
        <a:xfrm>
          <a:off x="0" y="1868074"/>
          <a:ext cx="12025336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/>
            <a:t>Herbst 2018</a:t>
          </a:r>
          <a:r>
            <a:rPr lang="de-DE" sz="2200" kern="1200" dirty="0"/>
            <a:t>: Vernetzungs- und Austauschtreffen für BDKJ-DV und Jugendverbände </a:t>
          </a:r>
        </a:p>
      </dsp:txBody>
      <dsp:txXfrm>
        <a:off x="40837" y="1908911"/>
        <a:ext cx="11943662" cy="754876"/>
      </dsp:txXfrm>
    </dsp:sp>
    <dsp:sp modelId="{729019B1-3D2E-4DBC-8CED-A3A1A34DD9D3}">
      <dsp:nvSpPr>
        <dsp:cNvPr id="0" name=""/>
        <dsp:cNvSpPr/>
      </dsp:nvSpPr>
      <dsp:spPr>
        <a:xfrm>
          <a:off x="0" y="2767984"/>
          <a:ext cx="12025336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/>
            <a:t>17. März 2019: </a:t>
          </a:r>
          <a:r>
            <a:rPr lang="de-DE" sz="2200" kern="1200" dirty="0" smtClean="0"/>
            <a:t>Fernsehgottesdienst</a:t>
          </a:r>
          <a:endParaRPr lang="de-DE" sz="2200" kern="1200" dirty="0"/>
        </a:p>
      </dsp:txBody>
      <dsp:txXfrm>
        <a:off x="40837" y="2808821"/>
        <a:ext cx="11943662" cy="754876"/>
      </dsp:txXfrm>
    </dsp:sp>
    <dsp:sp modelId="{7F8B450D-DCD2-4D35-A642-A0CC72E3697C}">
      <dsp:nvSpPr>
        <dsp:cNvPr id="0" name=""/>
        <dsp:cNvSpPr/>
      </dsp:nvSpPr>
      <dsp:spPr>
        <a:xfrm>
          <a:off x="0" y="3667894"/>
          <a:ext cx="12025336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/>
            <a:t>16. März </a:t>
          </a:r>
          <a:r>
            <a:rPr lang="de-DE" sz="2200" b="1" kern="1200" dirty="0" smtClean="0"/>
            <a:t>2019: </a:t>
          </a:r>
          <a:r>
            <a:rPr lang="de-DE" sz="2200" kern="1200" dirty="0"/>
            <a:t>bundesweite Auftaktveranstaltung</a:t>
          </a:r>
        </a:p>
      </dsp:txBody>
      <dsp:txXfrm>
        <a:off x="40837" y="3708731"/>
        <a:ext cx="11943662" cy="754876"/>
      </dsp:txXfrm>
    </dsp:sp>
    <dsp:sp modelId="{D9C63D02-B921-4F48-A93A-AEEA8F185B40}">
      <dsp:nvSpPr>
        <dsp:cNvPr id="0" name=""/>
        <dsp:cNvSpPr/>
      </dsp:nvSpPr>
      <dsp:spPr>
        <a:xfrm>
          <a:off x="0" y="4567804"/>
          <a:ext cx="12025336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/>
            <a:t>Am </a:t>
          </a:r>
          <a:r>
            <a:rPr lang="de-DE" sz="2200" b="1" kern="1200" dirty="0"/>
            <a:t>23. Mai 2019</a:t>
          </a:r>
          <a:r>
            <a:rPr lang="de-DE" sz="2200" kern="1200" dirty="0"/>
            <a:t> um </a:t>
          </a:r>
          <a:r>
            <a:rPr lang="de-DE" sz="2200" b="1" kern="1200" dirty="0"/>
            <a:t>17.07</a:t>
          </a:r>
          <a:r>
            <a:rPr lang="de-DE" sz="2200" kern="1200" dirty="0"/>
            <a:t> startet die Aktion in ganz Deutschland. </a:t>
          </a:r>
        </a:p>
      </dsp:txBody>
      <dsp:txXfrm>
        <a:off x="40837" y="4608641"/>
        <a:ext cx="11943662" cy="75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318E4-F6AA-4617-8510-E79F96352EDC}" type="datetimeFigureOut">
              <a:rPr lang="de-DE" smtClean="0"/>
              <a:t>01.03.2018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D7007-0E87-4200-B11A-6D03063F6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7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7007-0E87-4200-B11A-6D03063F6E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56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347840" y="593748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7100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3478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88592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42400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42400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88592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34784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41800" y="214560"/>
            <a:ext cx="8669520" cy="37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3478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7100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347840" y="593748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347840" y="593748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7100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3478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88592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424000" y="325116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42400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88592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1347840" y="5937480"/>
            <a:ext cx="336924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41800" y="214560"/>
            <a:ext cx="8669520" cy="37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zwei Inhal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3478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514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710040" y="593748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Titelmasterformat durch Klicken bearbeiten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710040" y="3251160"/>
            <a:ext cx="510660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347840" y="5937480"/>
            <a:ext cx="10464480" cy="245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"/>
          <p:cNvPicPr/>
          <p:nvPr/>
        </p:nvPicPr>
        <p:blipFill>
          <a:blip r:embed="rId15"/>
          <a:stretch/>
        </p:blipFill>
        <p:spPr>
          <a:xfrm>
            <a:off x="-84240" y="-2520"/>
            <a:ext cx="13096080" cy="2676600"/>
          </a:xfrm>
          <a:prstGeom prst="rect">
            <a:avLst/>
          </a:prstGeom>
          <a:ln w="12600">
            <a:noFill/>
          </a:ln>
        </p:spPr>
      </p:pic>
      <p:pic>
        <p:nvPicPr>
          <p:cNvPr id="8" name="Bild"/>
          <p:cNvPicPr/>
          <p:nvPr/>
        </p:nvPicPr>
        <p:blipFill>
          <a:blip r:embed="rId16"/>
          <a:stretch/>
        </p:blipFill>
        <p:spPr>
          <a:xfrm>
            <a:off x="10082880" y="7732800"/>
            <a:ext cx="2922480" cy="2012760"/>
          </a:xfrm>
          <a:prstGeom prst="rect">
            <a:avLst/>
          </a:prstGeom>
          <a:ln w="12600">
            <a:noFill/>
          </a:ln>
        </p:spPr>
      </p:pic>
      <p:pic>
        <p:nvPicPr>
          <p:cNvPr id="2" name="Bild"/>
          <p:cNvPicPr/>
          <p:nvPr/>
        </p:nvPicPr>
        <p:blipFill>
          <a:blip r:embed="rId17"/>
          <a:stretch/>
        </p:blipFill>
        <p:spPr>
          <a:xfrm>
            <a:off x="-11160" y="-4680"/>
            <a:ext cx="13072320" cy="2671560"/>
          </a:xfrm>
          <a:prstGeom prst="rect">
            <a:avLst/>
          </a:prstGeom>
          <a:ln w="1260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69880" y="214560"/>
            <a:ext cx="9319680" cy="805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2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Titeltext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" name="Bild"/>
          <p:cNvPicPr/>
          <p:nvPr/>
        </p:nvPicPr>
        <p:blipFill>
          <a:blip r:embed="rId16"/>
          <a:stretch/>
        </p:blipFill>
        <p:spPr>
          <a:xfrm>
            <a:off x="10082880" y="7732800"/>
            <a:ext cx="2922480" cy="2012760"/>
          </a:xfrm>
          <a:prstGeom prst="rect">
            <a:avLst/>
          </a:prstGeom>
          <a:ln w="1260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54400" y="1182240"/>
            <a:ext cx="6501960" cy="13316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1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2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3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4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r>
              <a:rPr lang="de-DE" sz="2600" b="0" strike="noStrike" spc="-1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5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6285600" y="8519400"/>
            <a:ext cx="3034080" cy="5202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"/>
          <p:cNvPicPr/>
          <p:nvPr/>
        </p:nvPicPr>
        <p:blipFill>
          <a:blip r:embed="rId14"/>
          <a:stretch/>
        </p:blipFill>
        <p:spPr>
          <a:xfrm>
            <a:off x="-84240" y="-2520"/>
            <a:ext cx="13096080" cy="2676600"/>
          </a:xfrm>
          <a:prstGeom prst="rect">
            <a:avLst/>
          </a:prstGeom>
          <a:ln w="12600">
            <a:noFill/>
          </a:ln>
        </p:spPr>
      </p:pic>
      <p:pic>
        <p:nvPicPr>
          <p:cNvPr id="44" name="Bild"/>
          <p:cNvPicPr/>
          <p:nvPr/>
        </p:nvPicPr>
        <p:blipFill>
          <a:blip r:embed="rId15"/>
          <a:stretch/>
        </p:blipFill>
        <p:spPr>
          <a:xfrm>
            <a:off x="10082880" y="7732800"/>
            <a:ext cx="2922480" cy="2012760"/>
          </a:xfrm>
          <a:prstGeom prst="rect">
            <a:avLst/>
          </a:prstGeom>
          <a:ln w="1260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sldNum"/>
          </p:nvPr>
        </p:nvSpPr>
        <p:spPr>
          <a:xfrm>
            <a:off x="1141200" y="9291240"/>
            <a:ext cx="217800" cy="27252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347840" y="3251160"/>
            <a:ext cx="10464480" cy="5142960"/>
          </a:xfrm>
          <a:prstGeom prst="rect">
            <a:avLst/>
          </a:prstGeom>
        </p:spPr>
        <p:txBody>
          <a:bodyPr lIns="65160" tIns="65160" rIns="65160" bIns="65160"/>
          <a:lstStyle/>
          <a:p>
            <a:pPr marL="402120" indent="-4017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1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974160" lvl="1" indent="-685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2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269360" lvl="2" indent="-685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3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586880" lvl="3" indent="-7070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4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888200" lvl="4" indent="-703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lang="de-DE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Textebene 5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541800" y="214560"/>
            <a:ext cx="8669520" cy="805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Titeltext</a:t>
            </a:r>
            <a:endParaRPr lang="de-DE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S-FILER-02\BDKJ-Bundesstelle\1 Kampagnen und Aktionen\113 72-Stunden-Aktion 2019\Arbeitsmaterialien und Vorlagen\PPP\Entwürfe\Tes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" y="0"/>
            <a:ext cx="13015534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4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0" y="2788568"/>
            <a:ext cx="11059216" cy="5544616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>
                <a:latin typeface="Trebuchet MS" panose="020B0603020202020204" pitchFamily="34" charset="0"/>
              </a:rPr>
              <a:t>Eine 72-Stunden-Aktion ohne engagierte Verbände? Das geht nicht!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400" dirty="0">
              <a:latin typeface="Trebuchet MS" panose="020B0603020202020204" pitchFamily="34" charset="0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#72h und Jugendverbände	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10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39" y="4228728"/>
            <a:ext cx="5142857" cy="36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27" y="4222510"/>
            <a:ext cx="51428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3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#72h und Jugendverbände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11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16" name="Picture 2" descr="\\S-FILER-02\BDKJ-Bundesstelle\1 Kampagnen und Aktionen\113 72-Stunden-Aktion 2019\Bilder 2013\Samstag\Oberes Nagold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2679865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S-FILER-02\BDKJ-Bundesstelle\1 Kampagnen und Aktionen\113 72-Stunden-Aktion 2019\Bilder 2013\Die KjG Leon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5999953"/>
            <a:ext cx="4320000" cy="30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710312" y="2679864"/>
            <a:ext cx="56886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000" dirty="0">
                <a:latin typeface="Trebuchet MS" panose="020B0603020202020204" pitchFamily="34" charset="0"/>
              </a:rPr>
              <a:t>Unterstützt uns bei der </a:t>
            </a:r>
            <a:r>
              <a:rPr lang="de-DE" sz="3000" b="1" dirty="0">
                <a:latin typeface="Trebuchet MS" panose="020B0603020202020204" pitchFamily="34" charset="0"/>
              </a:rPr>
              <a:t>Bewerbung der Aktion</a:t>
            </a:r>
            <a:r>
              <a:rPr lang="de-DE" sz="3000" dirty="0">
                <a:latin typeface="Trebuchet MS" panose="020B0603020202020204" pitchFamily="34" charset="0"/>
              </a:rPr>
              <a:t>. Bewerbt die Aktion bei euren Veranstaltungen, in der Gruppenstunde oder im Zeltlager. Dafür gibt es Flyer, Banner und weitere Materialien.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000" dirty="0">
                <a:latin typeface="Trebuchet MS" panose="020B0603020202020204" pitchFamily="34" charset="0"/>
              </a:rPr>
              <a:t>Bringt euer </a:t>
            </a:r>
            <a:r>
              <a:rPr lang="de-DE" sz="3000" b="1" dirty="0">
                <a:latin typeface="Trebuchet MS" panose="020B0603020202020204" pitchFamily="34" charset="0"/>
              </a:rPr>
              <a:t>Profil</a:t>
            </a:r>
            <a:r>
              <a:rPr lang="de-DE" sz="3000" dirty="0">
                <a:latin typeface="Trebuchet MS" panose="020B0603020202020204" pitchFamily="34" charset="0"/>
              </a:rPr>
              <a:t> in die Aktion ein, in dem ihr zum Beispiel Aktionsideen einreicht.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000" dirty="0">
                <a:latin typeface="Trebuchet MS" panose="020B0603020202020204" pitchFamily="34" charset="0"/>
              </a:rPr>
              <a:t>Macht vor Ort mit in den   </a:t>
            </a:r>
            <a:r>
              <a:rPr lang="de-DE" sz="3000" b="1" dirty="0">
                <a:latin typeface="Trebuchet MS" panose="020B0603020202020204" pitchFamily="34" charset="0"/>
              </a:rPr>
              <a:t>Ko-Kreisen </a:t>
            </a:r>
            <a:r>
              <a:rPr lang="de-DE" sz="3000" dirty="0">
                <a:latin typeface="Trebuchet MS" panose="020B0603020202020204" pitchFamily="34" charset="0"/>
              </a:rPr>
              <a:t>und gestaltet   so die Aktion mit. </a:t>
            </a:r>
          </a:p>
        </p:txBody>
      </p:sp>
    </p:spTree>
    <p:extLst>
      <p:ext uri="{BB962C8B-B14F-4D97-AF65-F5344CB8AC3E}">
        <p14:creationId xmlns:p14="http://schemas.microsoft.com/office/powerpoint/2010/main" val="426311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#72h und Jugendverbände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81384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12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11" name="Picture 4" descr="\\S-FILER-02\BDKJ-Bundesstelle\1 Kampagnen und Aktionen\113 72-Stunden-Aktion 2019\Bilder 2013\Abtak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73" y="6172944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-FILER-02\BDKJ-Bundesstelle\1 Kampagnen und Aktionen\113 72-Stunden-Aktion 2019\Bilder 2013\Reutlin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08" y="2927729"/>
            <a:ext cx="432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5696" y="2947231"/>
            <a:ext cx="64087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rebuchet MS" panose="020B0603020202020204" pitchFamily="34" charset="0"/>
              </a:rPr>
              <a:t>Nutzt die Aktion, um neue Kontakte zu knüpfen („Connect-</a:t>
            </a:r>
            <a:r>
              <a:rPr lang="de-DE" sz="3000" dirty="0" err="1">
                <a:latin typeface="Trebuchet MS" panose="020B0603020202020204" pitchFamily="34" charset="0"/>
              </a:rPr>
              <a:t>it</a:t>
            </a:r>
            <a:r>
              <a:rPr lang="de-DE" sz="3000" dirty="0">
                <a:latin typeface="Trebuchet MS" panose="020B0603020202020204" pitchFamily="34" charset="0"/>
              </a:rPr>
              <a:t>“).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rebuchet MS" panose="020B0603020202020204" pitchFamily="34" charset="0"/>
              </a:rPr>
              <a:t>Nutzt die Aktion, um euch als Verband und eure Aktivitäten </a:t>
            </a:r>
            <a:r>
              <a:rPr lang="de-DE" sz="3000" b="1" dirty="0">
                <a:latin typeface="Trebuchet MS" panose="020B0603020202020204" pitchFamily="34" charset="0"/>
              </a:rPr>
              <a:t>vorzustellen </a:t>
            </a:r>
            <a:r>
              <a:rPr lang="de-DE" sz="3000" dirty="0">
                <a:latin typeface="Trebuchet MS" panose="020B0603020202020204" pitchFamily="34" charset="0"/>
              </a:rPr>
              <a:t>(Öffentlichkeit und Medien).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Trebuchet MS" panose="020B0603020202020204" pitchFamily="34" charset="0"/>
              </a:rPr>
              <a:t>Nutzt die Aktion, um für eure Arbeit zu begeistern und neue Mitglieder zu werben. Eine Arbeitsgruppe erstellt einen Leitfaden wie die Aktion für die Verbandsaufbau genutzt werden kann. </a:t>
            </a:r>
          </a:p>
        </p:txBody>
      </p:sp>
    </p:spTree>
    <p:extLst>
      <p:ext uri="{BB962C8B-B14F-4D97-AF65-F5344CB8AC3E}">
        <p14:creationId xmlns:p14="http://schemas.microsoft.com/office/powerpoint/2010/main" val="1875707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406137569"/>
              </p:ext>
            </p:extLst>
          </p:nvPr>
        </p:nvGraphicFramePr>
        <p:xfrm>
          <a:off x="588240" y="2716560"/>
          <a:ext cx="11818816" cy="514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Wann kommt was?!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588240" y="9272160"/>
            <a:ext cx="698272" cy="29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13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81429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969500726"/>
              </p:ext>
            </p:extLst>
          </p:nvPr>
        </p:nvGraphicFramePr>
        <p:xfrm>
          <a:off x="884754" y="2932584"/>
          <a:ext cx="11818816" cy="514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Wann kommt was?!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588240" y="9272160"/>
            <a:ext cx="698272" cy="29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14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79935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980787237"/>
              </p:ext>
            </p:extLst>
          </p:nvPr>
        </p:nvGraphicFramePr>
        <p:xfrm>
          <a:off x="453728" y="2788568"/>
          <a:ext cx="120253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Meilensteine der Aktion 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588240" y="9272160"/>
            <a:ext cx="698272" cy="29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15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10858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84792" y="2534072"/>
            <a:ext cx="11818816" cy="4032448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Verbandskontakt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xxx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ea typeface="Trebuchet MS"/>
            </a:endParaRP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xxx@xxx.de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ea typeface="Trebuchet MS"/>
            </a:endParaRP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Tel: </a:t>
            </a:r>
            <a:r>
              <a:rPr lang="de-D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xxx </a:t>
            </a:r>
            <a:r>
              <a:rPr lang="de-DE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xxxxx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ea typeface="Trebuchet MS"/>
            </a:endParaRP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Projektreferat</a:t>
            </a:r>
            <a:endParaRPr lang="de-DE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ea typeface="Trebuchet MS"/>
            </a:endParaRP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Jonas Zink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zink@bdkj.de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Tel: 0211 46 93 </a:t>
            </a:r>
            <a:r>
              <a:rPr lang="de-DE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173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www.72stunden.de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ea typeface="Trebuchet MS"/>
            </a:endParaRP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sym typeface="Wingdings" panose="05000000000000000000" pitchFamily="2" charset="2"/>
            </a:endParaRPr>
          </a:p>
          <a:p>
            <a:pPr marL="360">
              <a:buClr>
                <a:srgbClr val="000000"/>
              </a:buClr>
            </a:pPr>
            <a:endParaRPr lang="de-DE" altLang="de-DE" sz="2800" b="1" dirty="0">
              <a:latin typeface="Trebuchet MS" pitchFamily="34" charset="0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Infos zur</a:t>
            </a:r>
            <a:r>
              <a:rPr lang="de-DE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72-Stunden-Aktion 2019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588240" y="9301071"/>
            <a:ext cx="57996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16</a:t>
            </a:fld>
            <a:r>
              <a:rPr lang="de-DE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66096" y="7233109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80" indent="-812520" algn="ctr">
              <a:lnSpc>
                <a:spcPct val="100000"/>
              </a:lnSpc>
              <a:spcBef>
                <a:spcPts val="1200"/>
              </a:spcBef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Trebuchet MS"/>
              </a:rPr>
              <a:t>@72stundenaktion</a:t>
            </a:r>
          </a:p>
          <a:p>
            <a:pPr marL="812880" indent="-812520" algn="ctr">
              <a:lnSpc>
                <a:spcPct val="100000"/>
              </a:lnSpc>
              <a:spcBef>
                <a:spcPts val="1200"/>
              </a:spcBef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  <a:ea typeface="Trebuchet MS"/>
              </a:rPr>
              <a:t>  72-Stunden-Aktion</a:t>
            </a: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 panose="020B0603020202020204" pitchFamily="34" charset="0"/>
              <a:ea typeface="Trebuchet MS"/>
            </a:endParaRPr>
          </a:p>
        </p:txBody>
      </p:sp>
      <p:pic>
        <p:nvPicPr>
          <p:cNvPr id="4098" name="Picture 2" descr="\\S-FILER-02\BDKJ-Bundesstelle\1KAMPA~1\11372-~1\EXTERN~1\SOCIAL~1\LOGOSS~1\TWITTE~1\TWITTE~1\TWITTE~2\Twitter_Social_Icon_Rounded_Square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04" y="7233109"/>
            <a:ext cx="534380" cy="5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-FILER-02\BDKJ-Bundesstelle\1 Kampagnen und Aktionen\113 72-Stunden-Aktion 2019\Externe Kommunikation, ÖA\Social Media\Logos Social Media\f_logo_online\png\FB-f-Logo__blue_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69" y="786485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S-FILER-02\BDKJ-Bundesstelle\1 Kampagnen und Aktionen\113 72-Stunden-Aktion 2019\CD-Logo-Grafik\Stoppi\Stoppi und Biene\stoppi-biene-smartphone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896" y="2573873"/>
            <a:ext cx="3885772" cy="38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209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88240" y="3148608"/>
            <a:ext cx="6734576" cy="2918777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>
              <a:lnSpc>
                <a:spcPct val="150000"/>
              </a:lnSpc>
              <a:spcBef>
                <a:spcPts val="1001"/>
              </a:spcBef>
            </a:pPr>
            <a:r>
              <a:rPr lang="de-DE" sz="4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Danke für eure Zeit und Aufmerksamkeit!</a:t>
            </a:r>
            <a:endParaRPr lang="de-DE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buClr>
                <a:srgbClr val="000000"/>
              </a:buClr>
            </a:pP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sym typeface="Wingdings" panose="05000000000000000000" pitchFamily="2" charset="2"/>
            </a:endParaRPr>
          </a:p>
          <a:p>
            <a:pPr marL="360">
              <a:buClr>
                <a:srgbClr val="000000"/>
              </a:buClr>
            </a:pPr>
            <a:endParaRPr lang="de-DE" altLang="de-DE" sz="2800" dirty="0">
              <a:latin typeface="Trebuchet MS" pitchFamily="34" charset="0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Die 72-Stunden-Aktion 2019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669824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17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0764" y="6604992"/>
            <a:ext cx="19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rebuchet MS" panose="020B0603020202020204" pitchFamily="34" charset="0"/>
              </a:rPr>
              <a:t>Gefördert von:</a:t>
            </a:r>
          </a:p>
        </p:txBody>
      </p:sp>
      <p:pic>
        <p:nvPicPr>
          <p:cNvPr id="1026" name="Picture 2" descr="\\S-FILER-02\BDKJ-Bundesstelle\1 Kampagnen und Aktionen\113 72-Stunden-Aktion 2019\CD-Logo-Grafik\Logo 72h\Logo grün\logo-72-stunden-aktion-datum-gru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57" y="2356520"/>
            <a:ext cx="5646210" cy="39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-FILER-02\BDKJ-Bundesstelle\1 Kampagnen und Aktionen\113 72-Stunden-Aktion 2019\Externe Kommunikation, ÖA\Logos\DBK\dbk-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00" y="7272656"/>
            <a:ext cx="2189777" cy="9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-FILER-02\BDKJ-Bundesstelle\1 Kampagnen und Aktionen\113 72-Stunden-Aktion 2019\Externe Kommunikation, ÖA\Logos\Logos BMFSFJ\BMFSFJ_Office_Farbe_d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7058682"/>
            <a:ext cx="2948484" cy="14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-FILER-02\BDKJ-Bundesstelle\1 Kampagnen und Aktionen\113 72-Stunden-Aktion 2019\Externe Kommunikation, ÖA\Logos\Misereor\MISEREOR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72" y="7362962"/>
            <a:ext cx="3108040" cy="8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90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\\S-FILER-02\BDKJ-Bundesstelle\1 Kampagnen und Aktionen\113 72-Stunden-Aktion 2019\CD-Logo-Grafik\Logo 72h\171110 bistdudab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36" y="0"/>
            <a:ext cx="1312713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-FILER-02\BDKJ-Bundesstelle\1 Kampagnen und Aktionen\113 72-Stunden-Aktion 2019\CD-Logo-Grafik\Logo 72h\Logo weiß\logo-72-stunden-aktion-datum-wei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68" y="7566835"/>
            <a:ext cx="3040806" cy="21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69752" y="1352109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Trebuchet MS" panose="020B0603020202020204" pitchFamily="34" charset="0"/>
              </a:rPr>
              <a:t>Eine letzte Frage:</a:t>
            </a:r>
          </a:p>
        </p:txBody>
      </p:sp>
    </p:spTree>
    <p:extLst>
      <p:ext uri="{BB962C8B-B14F-4D97-AF65-F5344CB8AC3E}">
        <p14:creationId xmlns:p14="http://schemas.microsoft.com/office/powerpoint/2010/main" val="231015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31606" y="45720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Die 72-Stunden-Aktion</a:t>
            </a:r>
          </a:p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77B8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kurz erklärt</a:t>
            </a:r>
            <a:endParaRPr lang="de-DE" sz="4400" b="1" strike="noStrike" spc="-1" dirty="0">
              <a:solidFill>
                <a:srgbClr val="77B8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2444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347840" y="3251160"/>
            <a:ext cx="10987208" cy="522604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>
              <a:lnSpc>
                <a:spcPct val="100000"/>
              </a:lnSpc>
              <a:spcBef>
                <a:spcPts val="1001"/>
              </a:spcBef>
            </a:pPr>
            <a:r>
              <a:rPr lang="de-DE" sz="4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Die 72-Stunden-Aktion 2019…</a:t>
            </a:r>
            <a:endParaRPr lang="de-DE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buClr>
                <a:srgbClr val="000000"/>
              </a:buClr>
            </a:pPr>
            <a:endParaRPr lang="de-DE" sz="4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buClr>
                <a:srgbClr val="000000"/>
              </a:buClr>
            </a:pPr>
            <a:r>
              <a:rPr lang="de-DE" sz="4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</a:t>
            </a: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ist eine dezentrale Sozialaktion des BDKJ und seiner Verbände.</a:t>
            </a:r>
          </a:p>
          <a:p>
            <a:pPr marL="360">
              <a:lnSpc>
                <a:spcPct val="150000"/>
              </a:lnSpc>
              <a:buClr>
                <a:srgbClr val="000000"/>
              </a:buClr>
            </a:pPr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…findet bundesweit statt.</a:t>
            </a:r>
          </a:p>
          <a:p>
            <a:pPr marL="360">
              <a:lnSpc>
                <a:spcPct val="150000"/>
              </a:lnSpc>
              <a:buClr>
                <a:srgbClr val="000000"/>
              </a:buClr>
            </a:pP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…macht in 72 Stunden die Welt ein bisschen besser.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Was ist die 72-Stunden-Aktion?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2050" name="Picture 2" descr="\\S-FILER-02\BDKJ-Bundesstelle\1 Kampagnen und Aktionen\113 72-Stunden-Aktion 2019\CD-Logo-Grafik\Stoppi\Stoppi alleine\171120 stoppi-spring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24" y="1503000"/>
            <a:ext cx="2617367" cy="28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037904" y="2788568"/>
            <a:ext cx="8208912" cy="514296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r>
              <a:rPr 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 ganz Deutschland engagieren sich vom </a:t>
            </a:r>
            <a:r>
              <a:rPr lang="de-DE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23.-26. Mai 2019 </a:t>
            </a:r>
            <a:r>
              <a:rPr 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junge Menschen eigenverantwortlich für ein soziales Projekt.</a:t>
            </a:r>
          </a:p>
          <a:p>
            <a:pPr marL="812880" indent="-812520" algn="ctr">
              <a:lnSpc>
                <a:spcPct val="100000"/>
              </a:lnSpc>
              <a:spcBef>
                <a:spcPts val="1001"/>
              </a:spcBef>
            </a:pPr>
            <a:endParaRPr lang="de-DE" sz="4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Was ist die 72-Stunden-Aktion?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4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2" name="Picture 2" descr="\\S-FILER-02\BDKJ-Bundesstelle\1 Kampagnen und Aktionen\113 72-Stunden-Aktion 2019\CD-Logo-Grafik\Stoppi\Stoppi alleine\171120 Stoppi-wink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6" y="6244787"/>
            <a:ext cx="2293247" cy="30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0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0" y="2788568"/>
            <a:ext cx="11255056" cy="5832648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>
              <a:lnSpc>
                <a:spcPct val="100000"/>
              </a:lnSpc>
              <a:spcBef>
                <a:spcPts val="1001"/>
              </a:spcBef>
            </a:pPr>
            <a:r>
              <a:rPr lang="de-DE" sz="4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Bei der 72-Stunden-Aktion…</a:t>
            </a:r>
            <a:endParaRPr lang="de-DE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4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</a:t>
            </a: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führen Aktionsgruppen in drei Tagen ein Projekt durch.</a:t>
            </a: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…sie setzen sich ein für ein soziales, ökologisches, politisches oder interreligiöses Thema.</a:t>
            </a: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…sie erleben die Vielfalt der katholischen Jugendverbände. </a:t>
            </a:r>
          </a:p>
          <a:p>
            <a:pPr marL="360">
              <a:spcBef>
                <a:spcPts val="1200"/>
              </a:spcBef>
              <a:buClr>
                <a:srgbClr val="000000"/>
              </a:buClr>
            </a:pP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…sie verknüpfen ihre sinnvolle Aktionen mit Spaß. </a:t>
            </a:r>
            <a:endParaRPr lang="de-D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Die 72-Stunden-Aktion 2019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5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519591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0" y="2788568"/>
            <a:ext cx="11059216" cy="5142960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812880" indent="-812520">
              <a:lnSpc>
                <a:spcPct val="100000"/>
              </a:lnSpc>
              <a:spcBef>
                <a:spcPts val="1001"/>
              </a:spcBef>
            </a:pPr>
            <a:endParaRPr lang="de-DE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571860" indent="-5715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Gruppen aus den Verbänden des BDKJ</a:t>
            </a:r>
          </a:p>
          <a:p>
            <a:pPr marL="571860" indent="-5715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Gruppen anderer Institutionen</a:t>
            </a:r>
          </a:p>
          <a:p>
            <a:pPr marL="571860" indent="-571500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Alle anderen interessierten Menschen, die sich engagieren möchten</a:t>
            </a:r>
          </a:p>
          <a:p>
            <a:pPr marL="360">
              <a:buClr>
                <a:srgbClr val="000000"/>
              </a:buClr>
            </a:pPr>
            <a:endParaRPr lang="de-DE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sym typeface="Wingdings" panose="05000000000000000000" pitchFamily="2" charset="2"/>
            </a:endParaRPr>
          </a:p>
          <a:p>
            <a:pPr marL="360">
              <a:buClr>
                <a:srgbClr val="000000"/>
              </a:buClr>
            </a:pP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 Wichtig ist der Wille sich für andere </a:t>
            </a:r>
            <a:r>
              <a:rPr lang="de-DE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einzusetzen und den Werten des BDKJ zuzustimmen. </a:t>
            </a:r>
            <a:endParaRPr lang="de-DE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571860" indent="-571500">
              <a:buClr>
                <a:srgbClr val="000000"/>
              </a:buClr>
              <a:buFontTx/>
              <a:buChar char="-"/>
            </a:pPr>
            <a:endParaRPr lang="de-DE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Wer kann mitmachen?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6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pic>
        <p:nvPicPr>
          <p:cNvPr id="6" name="Picture 3" descr="\\S-FILER-02\BDKJ-Bundesstelle\1 Kampagnen und Aktionen\113 72-Stunden-Aktion 2019\CD-Logo-Grafik\Stoppi\Stoppi und Biene\Highfive-zusammen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301">
            <a:off x="8415838" y="781418"/>
            <a:ext cx="4394769" cy="31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63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84120" y="2572544"/>
            <a:ext cx="6120680" cy="3816424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360">
              <a:buClr>
                <a:srgbClr val="000000"/>
              </a:buClr>
            </a:pPr>
            <a:r>
              <a:rPr lang="de-DE" alt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„</a:t>
            </a:r>
            <a:r>
              <a:rPr lang="de-DE" altLang="de-DE" sz="4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Get-it</a:t>
            </a:r>
            <a:r>
              <a:rPr lang="de-DE" alt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“</a:t>
            </a:r>
          </a:p>
          <a:p>
            <a:pPr marL="360">
              <a:buClr>
                <a:srgbClr val="000000"/>
              </a:buClr>
            </a:pPr>
            <a:r>
              <a:rPr lang="de-DE" altLang="de-DE" sz="3600" dirty="0">
                <a:latin typeface="Trebuchet MS" pitchFamily="34" charset="0"/>
              </a:rPr>
              <a:t>Erst beim Aktionsstart erfährt die Gruppe, welche Herausforderung in den kommenden drei Tagen auf sie wartet.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Zwei Projektvarianten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7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48000" y="2572544"/>
            <a:ext cx="55664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>
              <a:buClr>
                <a:srgbClr val="000000"/>
              </a:buClr>
            </a:pPr>
            <a:r>
              <a:rPr 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„Do-</a:t>
            </a:r>
            <a:r>
              <a:rPr lang="de-DE" sz="4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it</a:t>
            </a:r>
            <a:r>
              <a:rPr lang="de-DE" sz="4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sym typeface="Wingdings" panose="05000000000000000000" pitchFamily="2" charset="2"/>
              </a:rPr>
              <a:t>“</a:t>
            </a:r>
          </a:p>
          <a:p>
            <a:pPr marL="360">
              <a:buClr>
                <a:srgbClr val="000000"/>
              </a:buClr>
            </a:pPr>
            <a:r>
              <a:rPr lang="de-DE" altLang="de-DE" sz="3600" dirty="0">
                <a:latin typeface="Trebuchet MS" pitchFamily="34" charset="0"/>
              </a:rPr>
              <a:t>Die Gruppe überlegt selbst, welches Projekt sie für andere und mit anderen in 72 Stunden umsetzen wollen. </a:t>
            </a:r>
          </a:p>
        </p:txBody>
      </p:sp>
      <p:sp>
        <p:nvSpPr>
          <p:cNvPr id="5" name="Pfeil nach rechts 4"/>
          <p:cNvSpPr/>
          <p:nvPr/>
        </p:nvSpPr>
        <p:spPr>
          <a:xfrm rot="2882618">
            <a:off x="2660371" y="6443182"/>
            <a:ext cx="1025616" cy="648072"/>
          </a:xfrm>
          <a:prstGeom prst="rightArrow">
            <a:avLst/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46172" y="7381309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err="1">
                <a:latin typeface="Trebuchet MS" panose="020B0603020202020204" pitchFamily="34" charset="0"/>
              </a:rPr>
              <a:t>connect</a:t>
            </a:r>
            <a:r>
              <a:rPr lang="de-DE" sz="6000" b="1" dirty="0">
                <a:latin typeface="Trebuchet MS" panose="020B0603020202020204" pitchFamily="34" charset="0"/>
              </a:rPr>
              <a:t> </a:t>
            </a:r>
            <a:r>
              <a:rPr lang="de-DE" sz="6000" b="1" dirty="0" err="1">
                <a:latin typeface="Trebuchet MS" panose="020B0603020202020204" pitchFamily="34" charset="0"/>
              </a:rPr>
              <a:t>it!</a:t>
            </a:r>
            <a:endParaRPr lang="de-DE" sz="6000" b="1" dirty="0">
              <a:latin typeface="Trebuchet MS" panose="020B0603020202020204" pitchFamily="34" charset="0"/>
            </a:endParaRPr>
          </a:p>
        </p:txBody>
      </p:sp>
      <p:sp>
        <p:nvSpPr>
          <p:cNvPr id="14" name="Pfeil nach rechts 13"/>
          <p:cNvSpPr/>
          <p:nvPr/>
        </p:nvSpPr>
        <p:spPr>
          <a:xfrm rot="7188730">
            <a:off x="8303220" y="6451232"/>
            <a:ext cx="1025616" cy="648072"/>
          </a:xfrm>
          <a:prstGeom prst="rightArrow">
            <a:avLst/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3933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0" y="2788568"/>
            <a:ext cx="11059216" cy="5544616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latin typeface="Trebuchet MS" panose="020B0603020202020204" pitchFamily="34" charset="0"/>
              </a:rPr>
              <a:t>Zusätzlich zu Do-</a:t>
            </a:r>
            <a:r>
              <a:rPr lang="de-DE" sz="3600" dirty="0" err="1">
                <a:latin typeface="Trebuchet MS" panose="020B0603020202020204" pitchFamily="34" charset="0"/>
              </a:rPr>
              <a:t>it</a:t>
            </a:r>
            <a:r>
              <a:rPr lang="de-DE" sz="3600" dirty="0">
                <a:latin typeface="Trebuchet MS" panose="020B0603020202020204" pitchFamily="34" charset="0"/>
              </a:rPr>
              <a:t> und </a:t>
            </a:r>
            <a:r>
              <a:rPr lang="de-DE" sz="3600" dirty="0" err="1">
                <a:latin typeface="Trebuchet MS" panose="020B0603020202020204" pitchFamily="34" charset="0"/>
              </a:rPr>
              <a:t>Get-it</a:t>
            </a:r>
            <a:r>
              <a:rPr lang="de-DE" sz="3600" dirty="0">
                <a:latin typeface="Trebuchet MS" panose="020B0603020202020204" pitchFamily="34" charset="0"/>
              </a:rPr>
              <a:t> können für die Projekte die Variante Connect-</a:t>
            </a:r>
            <a:r>
              <a:rPr lang="de-DE" sz="3600" dirty="0" err="1">
                <a:latin typeface="Trebuchet MS" panose="020B0603020202020204" pitchFamily="34" charset="0"/>
              </a:rPr>
              <a:t>it</a:t>
            </a:r>
            <a:r>
              <a:rPr lang="de-DE" sz="3600" dirty="0">
                <a:latin typeface="Trebuchet MS" panose="020B0603020202020204" pitchFamily="34" charset="0"/>
              </a:rPr>
              <a:t> gewählt werden. Dann wird die Aktion mit einer anderen Gruppe oder Organisation durchgeführt.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latin typeface="Trebuchet MS" panose="020B0603020202020204" pitchFamily="34" charset="0"/>
              </a:rPr>
              <a:t>Die Gruppe sucht sich den Partner selbst (z. B. Einrichtung der Jugendsozialarbeit, </a:t>
            </a:r>
            <a:r>
              <a:rPr lang="de-DE" sz="3600" dirty="0" err="1">
                <a:latin typeface="Trebuchet MS" panose="020B0603020202020204" pitchFamily="34" charset="0"/>
              </a:rPr>
              <a:t>Geflüchtetenhilfe</a:t>
            </a:r>
            <a:r>
              <a:rPr lang="de-DE" sz="3600" dirty="0">
                <a:latin typeface="Trebuchet MS" panose="020B0603020202020204" pitchFamily="34" charset="0"/>
              </a:rPr>
              <a:t>…) oder sie bekommen dabei Unterstützung vom regionalen Koordinierungskreis oder Diözesanverband. 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Projektvariante C</a:t>
            </a:r>
            <a:r>
              <a:rPr lang="de-DE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onnect-</a:t>
            </a:r>
            <a:r>
              <a:rPr lang="de-DE" sz="4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it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8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50007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0" y="2788568"/>
            <a:ext cx="11759112" cy="6499432"/>
          </a:xfrm>
          <a:prstGeom prst="rect">
            <a:avLst/>
          </a:prstGeom>
          <a:noFill/>
          <a:ln w="12600">
            <a:noFill/>
          </a:ln>
        </p:spPr>
        <p:txBody>
          <a:bodyPr lIns="65160" tIns="65160" rIns="65160" bIns="65160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>
              <a:latin typeface="Trebuchet MS" panose="020B0603020202020204" pitchFamily="34" charset="0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88240" y="697320"/>
            <a:ext cx="8669520" cy="805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Die Organisation der Aktion </a:t>
            </a:r>
            <a:endParaRPr lang="de-DE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648000" y="9288000"/>
            <a:ext cx="504000" cy="3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  <a:fld id="{ECCC408C-F3BD-41B3-9E71-9311A0E733DE}" type="slidenum"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9</a:t>
            </a:fld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481734467"/>
              </p:ext>
            </p:extLst>
          </p:nvPr>
        </p:nvGraphicFramePr>
        <p:xfrm>
          <a:off x="741760" y="2910066"/>
          <a:ext cx="9937104" cy="643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1874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80123 PPP Werbung T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180123 PPP Werbung TN</Template>
  <TotalTime>0</TotalTime>
  <Words>789</Words>
  <Application>Microsoft Office PowerPoint</Application>
  <PresentationFormat>Benutzerdefiniert</PresentationFormat>
  <Paragraphs>102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180123 PPP Werbung TN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Zink, Jonas</dc:creator>
  <cp:lastModifiedBy>Jan Regenbrecht</cp:lastModifiedBy>
  <cp:revision>24</cp:revision>
  <dcterms:created xsi:type="dcterms:W3CDTF">2018-01-29T14:49:11Z</dcterms:created>
  <dcterms:modified xsi:type="dcterms:W3CDTF">2018-03-01T17:32:20Z</dcterms:modified>
  <dc:language>de-DE</dc:language>
</cp:coreProperties>
</file>