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9" r:id="rId2"/>
    <p:sldId id="327" r:id="rId3"/>
    <p:sldId id="311" r:id="rId4"/>
    <p:sldId id="312" r:id="rId5"/>
    <p:sldId id="334" r:id="rId6"/>
    <p:sldId id="344" r:id="rId7"/>
    <p:sldId id="336" r:id="rId8"/>
    <p:sldId id="338" r:id="rId9"/>
    <p:sldId id="331" r:id="rId10"/>
    <p:sldId id="337" r:id="rId11"/>
    <p:sldId id="340" r:id="rId12"/>
    <p:sldId id="339" r:id="rId13"/>
    <p:sldId id="341" r:id="rId14"/>
    <p:sldId id="342" r:id="rId15"/>
    <p:sldId id="343" r:id="rId16"/>
    <p:sldId id="284" r:id="rId17"/>
    <p:sldId id="298" r:id="rId18"/>
    <p:sldId id="299" r:id="rId19"/>
    <p:sldId id="300" r:id="rId20"/>
    <p:sldId id="301" r:id="rId21"/>
    <p:sldId id="307" r:id="rId22"/>
    <p:sldId id="303" r:id="rId23"/>
    <p:sldId id="289" r:id="rId24"/>
    <p:sldId id="290" r:id="rId25"/>
    <p:sldId id="313" r:id="rId26"/>
    <p:sldId id="293" r:id="rId27"/>
    <p:sldId id="292" r:id="rId28"/>
    <p:sldId id="308" r:id="rId29"/>
    <p:sldId id="294" r:id="rId30"/>
    <p:sldId id="297" r:id="rId31"/>
    <p:sldId id="330" r:id="rId32"/>
    <p:sldId id="329" r:id="rId3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9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C1DA"/>
    <a:srgbClr val="C6D9F1"/>
    <a:srgbClr val="FCB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03447BB-5D67-496B-8E87-E561075AD55C}" styleName="Dunkle Formatvorlage 1 - Akz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unkle Formatvorlage 1 - Akz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unkle Formatvorlage 1 - Akz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36" d="100"/>
          <a:sy n="36" d="100"/>
        </p:scale>
        <p:origin x="-1308" y="-84"/>
      </p:cViewPr>
      <p:guideLst>
        <p:guide orient="horz" pos="2160"/>
        <p:guide pos="297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8F4C80-CA7C-784E-BFDC-F488CB68F5F6}" type="doc">
      <dgm:prSet loTypeId="urn:microsoft.com/office/officeart/2005/8/layout/pyramid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6278B03-649D-044A-AC4C-BA69F31FB115}">
      <dgm:prSet phldrT="[Text]"/>
      <dgm:spPr/>
      <dgm:t>
        <a:bodyPr/>
        <a:lstStyle/>
        <a:p>
          <a:r>
            <a:rPr lang="de-DE" dirty="0" smtClean="0"/>
            <a:t>Sicherheitspolitische Interessen</a:t>
          </a:r>
          <a:endParaRPr lang="de-DE" dirty="0"/>
        </a:p>
      </dgm:t>
    </dgm:pt>
    <dgm:pt modelId="{63AEA948-AAA4-5D44-9B42-EA230E5C96C4}" type="parTrans" cxnId="{73D2969C-240D-D54A-B76F-06A4B080EAD5}">
      <dgm:prSet/>
      <dgm:spPr/>
      <dgm:t>
        <a:bodyPr/>
        <a:lstStyle/>
        <a:p>
          <a:endParaRPr lang="de-DE"/>
        </a:p>
      </dgm:t>
    </dgm:pt>
    <dgm:pt modelId="{314119FB-8D0C-EA4E-ABD3-E0E5C09E389E}" type="sibTrans" cxnId="{73D2969C-240D-D54A-B76F-06A4B080EAD5}">
      <dgm:prSet/>
      <dgm:spPr/>
      <dgm:t>
        <a:bodyPr/>
        <a:lstStyle/>
        <a:p>
          <a:endParaRPr lang="de-DE"/>
        </a:p>
      </dgm:t>
    </dgm:pt>
    <dgm:pt modelId="{66BD2A41-6F39-E04A-927D-665C55D2D81D}">
      <dgm:prSet phldrT="[Text]"/>
      <dgm:spPr/>
      <dgm:t>
        <a:bodyPr/>
        <a:lstStyle/>
        <a:p>
          <a:r>
            <a:rPr lang="de-DE" dirty="0" smtClean="0"/>
            <a:t>Strategische Interessen</a:t>
          </a:r>
          <a:endParaRPr lang="de-DE" dirty="0"/>
        </a:p>
      </dgm:t>
    </dgm:pt>
    <dgm:pt modelId="{43504AA8-6A1B-7040-BE98-A95EE7812103}" type="parTrans" cxnId="{FFC160A4-998A-0941-A387-8EA67029B28A}">
      <dgm:prSet/>
      <dgm:spPr/>
      <dgm:t>
        <a:bodyPr/>
        <a:lstStyle/>
        <a:p>
          <a:endParaRPr lang="de-DE"/>
        </a:p>
      </dgm:t>
    </dgm:pt>
    <dgm:pt modelId="{64FEB616-6620-EC41-A193-76A87C57242E}" type="sibTrans" cxnId="{FFC160A4-998A-0941-A387-8EA67029B28A}">
      <dgm:prSet/>
      <dgm:spPr/>
      <dgm:t>
        <a:bodyPr/>
        <a:lstStyle/>
        <a:p>
          <a:endParaRPr lang="de-DE"/>
        </a:p>
      </dgm:t>
    </dgm:pt>
    <dgm:pt modelId="{C4BBE91A-C896-944D-A226-4892E2A751CF}">
      <dgm:prSet/>
      <dgm:spPr/>
      <dgm:t>
        <a:bodyPr/>
        <a:lstStyle/>
        <a:p>
          <a:r>
            <a:rPr lang="de-DE" i="0" dirty="0" smtClean="0"/>
            <a:t>Wirtschaftspolitische Interessen</a:t>
          </a:r>
          <a:endParaRPr lang="de-DE" i="0" dirty="0"/>
        </a:p>
      </dgm:t>
    </dgm:pt>
    <dgm:pt modelId="{F0FD222F-C14D-C14A-947A-961DA08B809B}" type="parTrans" cxnId="{71E6E4D0-0AE0-EA42-9AFD-BB23D6C18FD1}">
      <dgm:prSet/>
      <dgm:spPr/>
      <dgm:t>
        <a:bodyPr/>
        <a:lstStyle/>
        <a:p>
          <a:endParaRPr lang="de-DE"/>
        </a:p>
      </dgm:t>
    </dgm:pt>
    <dgm:pt modelId="{8B2952ED-1462-C148-8596-5FE731A50217}" type="sibTrans" cxnId="{71E6E4D0-0AE0-EA42-9AFD-BB23D6C18FD1}">
      <dgm:prSet/>
      <dgm:spPr/>
      <dgm:t>
        <a:bodyPr/>
        <a:lstStyle/>
        <a:p>
          <a:endParaRPr lang="de-DE"/>
        </a:p>
      </dgm:t>
    </dgm:pt>
    <dgm:pt modelId="{09CAEC57-379B-D649-9DEC-D9AA67E519F9}" type="pres">
      <dgm:prSet presAssocID="{6A8F4C80-CA7C-784E-BFDC-F488CB68F5F6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de-DE"/>
        </a:p>
      </dgm:t>
    </dgm:pt>
    <dgm:pt modelId="{0858E97F-CD11-F946-A391-888A8668F88A}" type="pres">
      <dgm:prSet presAssocID="{6A8F4C80-CA7C-784E-BFDC-F488CB68F5F6}" presName="pyramid" presStyleLbl="node1" presStyleIdx="0" presStyleCnt="1"/>
      <dgm:spPr/>
    </dgm:pt>
    <dgm:pt modelId="{221D6DA5-100D-6244-AEAB-7888BADFB41D}" type="pres">
      <dgm:prSet presAssocID="{6A8F4C80-CA7C-784E-BFDC-F488CB68F5F6}" presName="theList" presStyleCnt="0"/>
      <dgm:spPr/>
    </dgm:pt>
    <dgm:pt modelId="{9EE045A3-E3A7-B643-A7C7-F3EA1C0EEC83}" type="pres">
      <dgm:prSet presAssocID="{56278B03-649D-044A-AC4C-BA69F31FB115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714F9DA-EAAF-BE4A-9BBA-0A9F85F59639}" type="pres">
      <dgm:prSet presAssocID="{56278B03-649D-044A-AC4C-BA69F31FB115}" presName="aSpace" presStyleCnt="0"/>
      <dgm:spPr/>
    </dgm:pt>
    <dgm:pt modelId="{FA79D4E8-FD72-4A4C-A996-14FF06A82F09}" type="pres">
      <dgm:prSet presAssocID="{66BD2A41-6F39-E04A-927D-665C55D2D81D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311F54A-35CA-A74B-886E-2FD7E56C9057}" type="pres">
      <dgm:prSet presAssocID="{66BD2A41-6F39-E04A-927D-665C55D2D81D}" presName="aSpace" presStyleCnt="0"/>
      <dgm:spPr/>
    </dgm:pt>
    <dgm:pt modelId="{73B819EA-5F76-4142-829C-B65BC530DC0B}" type="pres">
      <dgm:prSet presAssocID="{C4BBE91A-C896-944D-A226-4892E2A751CF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BB8A5D7-1167-6543-BDB1-9B6B6C68B0C9}" type="pres">
      <dgm:prSet presAssocID="{C4BBE91A-C896-944D-A226-4892E2A751CF}" presName="aSpace" presStyleCnt="0"/>
      <dgm:spPr/>
    </dgm:pt>
  </dgm:ptLst>
  <dgm:cxnLst>
    <dgm:cxn modelId="{557C8FD0-C2DA-0F4F-B39E-03065F944231}" type="presOf" srcId="{56278B03-649D-044A-AC4C-BA69F31FB115}" destId="{9EE045A3-E3A7-B643-A7C7-F3EA1C0EEC83}" srcOrd="0" destOrd="0" presId="urn:microsoft.com/office/officeart/2005/8/layout/pyramid2"/>
    <dgm:cxn modelId="{31420E33-5646-8D4C-9729-444258001EAD}" type="presOf" srcId="{66BD2A41-6F39-E04A-927D-665C55D2D81D}" destId="{FA79D4E8-FD72-4A4C-A996-14FF06A82F09}" srcOrd="0" destOrd="0" presId="urn:microsoft.com/office/officeart/2005/8/layout/pyramid2"/>
    <dgm:cxn modelId="{71E6E4D0-0AE0-EA42-9AFD-BB23D6C18FD1}" srcId="{6A8F4C80-CA7C-784E-BFDC-F488CB68F5F6}" destId="{C4BBE91A-C896-944D-A226-4892E2A751CF}" srcOrd="2" destOrd="0" parTransId="{F0FD222F-C14D-C14A-947A-961DA08B809B}" sibTransId="{8B2952ED-1462-C148-8596-5FE731A50217}"/>
    <dgm:cxn modelId="{FFC160A4-998A-0941-A387-8EA67029B28A}" srcId="{6A8F4C80-CA7C-784E-BFDC-F488CB68F5F6}" destId="{66BD2A41-6F39-E04A-927D-665C55D2D81D}" srcOrd="1" destOrd="0" parTransId="{43504AA8-6A1B-7040-BE98-A95EE7812103}" sibTransId="{64FEB616-6620-EC41-A193-76A87C57242E}"/>
    <dgm:cxn modelId="{D2BF6D31-8E41-BA4A-B6D1-0CC5231D2607}" type="presOf" srcId="{6A8F4C80-CA7C-784E-BFDC-F488CB68F5F6}" destId="{09CAEC57-379B-D649-9DEC-D9AA67E519F9}" srcOrd="0" destOrd="0" presId="urn:microsoft.com/office/officeart/2005/8/layout/pyramid2"/>
    <dgm:cxn modelId="{C10D155C-8E48-434C-ADCD-E3509C9E4F72}" type="presOf" srcId="{C4BBE91A-C896-944D-A226-4892E2A751CF}" destId="{73B819EA-5F76-4142-829C-B65BC530DC0B}" srcOrd="0" destOrd="0" presId="urn:microsoft.com/office/officeart/2005/8/layout/pyramid2"/>
    <dgm:cxn modelId="{73D2969C-240D-D54A-B76F-06A4B080EAD5}" srcId="{6A8F4C80-CA7C-784E-BFDC-F488CB68F5F6}" destId="{56278B03-649D-044A-AC4C-BA69F31FB115}" srcOrd="0" destOrd="0" parTransId="{63AEA948-AAA4-5D44-9B42-EA230E5C96C4}" sibTransId="{314119FB-8D0C-EA4E-ABD3-E0E5C09E389E}"/>
    <dgm:cxn modelId="{4EF09965-E42A-9C4C-AEF3-93597F2800C2}" type="presParOf" srcId="{09CAEC57-379B-D649-9DEC-D9AA67E519F9}" destId="{0858E97F-CD11-F946-A391-888A8668F88A}" srcOrd="0" destOrd="0" presId="urn:microsoft.com/office/officeart/2005/8/layout/pyramid2"/>
    <dgm:cxn modelId="{4A09E2A9-7B26-4444-8CD3-772FEF3A4F73}" type="presParOf" srcId="{09CAEC57-379B-D649-9DEC-D9AA67E519F9}" destId="{221D6DA5-100D-6244-AEAB-7888BADFB41D}" srcOrd="1" destOrd="0" presId="urn:microsoft.com/office/officeart/2005/8/layout/pyramid2"/>
    <dgm:cxn modelId="{8DB8E5FC-54E7-4740-B20F-A6B522613442}" type="presParOf" srcId="{221D6DA5-100D-6244-AEAB-7888BADFB41D}" destId="{9EE045A3-E3A7-B643-A7C7-F3EA1C0EEC83}" srcOrd="0" destOrd="0" presId="urn:microsoft.com/office/officeart/2005/8/layout/pyramid2"/>
    <dgm:cxn modelId="{C9B37DAB-72E1-F54C-8FCA-21BB67D1B3D2}" type="presParOf" srcId="{221D6DA5-100D-6244-AEAB-7888BADFB41D}" destId="{1714F9DA-EAAF-BE4A-9BBA-0A9F85F59639}" srcOrd="1" destOrd="0" presId="urn:microsoft.com/office/officeart/2005/8/layout/pyramid2"/>
    <dgm:cxn modelId="{852C6BD2-B5CE-FC48-945A-76BB11E79B18}" type="presParOf" srcId="{221D6DA5-100D-6244-AEAB-7888BADFB41D}" destId="{FA79D4E8-FD72-4A4C-A996-14FF06A82F09}" srcOrd="2" destOrd="0" presId="urn:microsoft.com/office/officeart/2005/8/layout/pyramid2"/>
    <dgm:cxn modelId="{05ED175D-7FE0-8543-9304-54BD30827E32}" type="presParOf" srcId="{221D6DA5-100D-6244-AEAB-7888BADFB41D}" destId="{E311F54A-35CA-A74B-886E-2FD7E56C9057}" srcOrd="3" destOrd="0" presId="urn:microsoft.com/office/officeart/2005/8/layout/pyramid2"/>
    <dgm:cxn modelId="{9E45BF6E-6AC8-0A42-AF3D-993D7624F0EF}" type="presParOf" srcId="{221D6DA5-100D-6244-AEAB-7888BADFB41D}" destId="{73B819EA-5F76-4142-829C-B65BC530DC0B}" srcOrd="4" destOrd="0" presId="urn:microsoft.com/office/officeart/2005/8/layout/pyramid2"/>
    <dgm:cxn modelId="{7AF37C4F-2545-514D-A45D-A5807ED20526}" type="presParOf" srcId="{221D6DA5-100D-6244-AEAB-7888BADFB41D}" destId="{8BB8A5D7-1167-6543-BDB1-9B6B6C68B0C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84668F-7EA6-4E5B-9E2C-07F1B24A6A24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D0A554B-41A3-484B-972F-2814B9FD6679}">
      <dgm:prSet phldrT="[Text]"/>
      <dgm:spPr/>
      <dgm:t>
        <a:bodyPr/>
        <a:lstStyle/>
        <a:p>
          <a:r>
            <a:rPr lang="de-DE" dirty="0" smtClean="0"/>
            <a:t>§</a:t>
          </a:r>
          <a:endParaRPr lang="de-DE" dirty="0"/>
        </a:p>
      </dgm:t>
    </dgm:pt>
    <dgm:pt modelId="{78C93418-530D-4FB4-837A-FA66316E3E2A}" type="parTrans" cxnId="{99EE4248-7A00-4DF7-9929-C1D488C840D9}">
      <dgm:prSet/>
      <dgm:spPr/>
      <dgm:t>
        <a:bodyPr/>
        <a:lstStyle/>
        <a:p>
          <a:endParaRPr lang="de-DE"/>
        </a:p>
      </dgm:t>
    </dgm:pt>
    <dgm:pt modelId="{40DA5C5B-9E45-40C4-A851-C3A1E32E93BF}" type="sibTrans" cxnId="{99EE4248-7A00-4DF7-9929-C1D488C840D9}">
      <dgm:prSet/>
      <dgm:spPr/>
      <dgm:t>
        <a:bodyPr/>
        <a:lstStyle/>
        <a:p>
          <a:endParaRPr lang="de-DE"/>
        </a:p>
      </dgm:t>
    </dgm:pt>
    <dgm:pt modelId="{B89B8FFF-9F34-40D2-831E-CE3B2EC5E60F}">
      <dgm:prSet phldrT="[Text]"/>
      <dgm:spPr/>
      <dgm:t>
        <a:bodyPr/>
        <a:lstStyle/>
        <a:p>
          <a:r>
            <a:rPr lang="de-DE" dirty="0" smtClean="0"/>
            <a:t>Grundgesetz</a:t>
          </a:r>
          <a:endParaRPr lang="de-DE" dirty="0"/>
        </a:p>
      </dgm:t>
    </dgm:pt>
    <dgm:pt modelId="{6AEE4B70-6635-4AAB-A890-6DDDD513713B}" type="parTrans" cxnId="{37A09B74-6FF2-4FE5-A74C-50DCAF3562A3}">
      <dgm:prSet/>
      <dgm:spPr/>
      <dgm:t>
        <a:bodyPr/>
        <a:lstStyle/>
        <a:p>
          <a:endParaRPr lang="de-DE"/>
        </a:p>
      </dgm:t>
    </dgm:pt>
    <dgm:pt modelId="{A1547171-26BF-403F-9731-DE33DD7E6E5A}" type="sibTrans" cxnId="{37A09B74-6FF2-4FE5-A74C-50DCAF3562A3}">
      <dgm:prSet/>
      <dgm:spPr/>
      <dgm:t>
        <a:bodyPr/>
        <a:lstStyle/>
        <a:p>
          <a:endParaRPr lang="de-DE"/>
        </a:p>
      </dgm:t>
    </dgm:pt>
    <dgm:pt modelId="{0BB71561-11BA-481C-ACBA-98C650A62237}">
      <dgm:prSet phldrT="[Text]"/>
      <dgm:spPr/>
      <dgm:t>
        <a:bodyPr/>
        <a:lstStyle/>
        <a:p>
          <a:r>
            <a:rPr lang="de-DE" dirty="0" smtClean="0"/>
            <a:t>Man darf Waffen nur mit Genehmigung der Bundesregierung herstellen und verkaufen</a:t>
          </a:r>
          <a:endParaRPr lang="de-DE" dirty="0"/>
        </a:p>
      </dgm:t>
    </dgm:pt>
    <dgm:pt modelId="{1A51DF72-DC17-4EE4-B2F7-E151344755CE}" type="parTrans" cxnId="{41D8FDC8-8D17-4499-8070-A80449F6A920}">
      <dgm:prSet/>
      <dgm:spPr/>
      <dgm:t>
        <a:bodyPr/>
        <a:lstStyle/>
        <a:p>
          <a:endParaRPr lang="de-DE"/>
        </a:p>
      </dgm:t>
    </dgm:pt>
    <dgm:pt modelId="{8F6764A1-5E99-488A-9493-3EA0DB73E36B}" type="sibTrans" cxnId="{41D8FDC8-8D17-4499-8070-A80449F6A920}">
      <dgm:prSet/>
      <dgm:spPr/>
      <dgm:t>
        <a:bodyPr/>
        <a:lstStyle/>
        <a:p>
          <a:endParaRPr lang="de-DE"/>
        </a:p>
      </dgm:t>
    </dgm:pt>
    <dgm:pt modelId="{D1F2EA73-4789-441A-A3D1-DF334FE5F277}">
      <dgm:prSet phldrT="[Text]"/>
      <dgm:spPr/>
      <dgm:t>
        <a:bodyPr/>
        <a:lstStyle/>
        <a:p>
          <a:r>
            <a:rPr lang="de-DE" dirty="0" smtClean="0"/>
            <a:t>§</a:t>
          </a:r>
          <a:endParaRPr lang="de-DE" dirty="0"/>
        </a:p>
      </dgm:t>
    </dgm:pt>
    <dgm:pt modelId="{8EC50255-034E-43E1-AF49-DF6D527840A6}" type="parTrans" cxnId="{9C0BB9E1-2A6C-4E95-A0C4-D310CD0EAA47}">
      <dgm:prSet/>
      <dgm:spPr/>
      <dgm:t>
        <a:bodyPr/>
        <a:lstStyle/>
        <a:p>
          <a:endParaRPr lang="de-DE"/>
        </a:p>
      </dgm:t>
    </dgm:pt>
    <dgm:pt modelId="{F8AD2BB3-3F66-4E56-B03D-6824FB00E8A2}" type="sibTrans" cxnId="{9C0BB9E1-2A6C-4E95-A0C4-D310CD0EAA47}">
      <dgm:prSet/>
      <dgm:spPr/>
      <dgm:t>
        <a:bodyPr/>
        <a:lstStyle/>
        <a:p>
          <a:endParaRPr lang="de-DE"/>
        </a:p>
      </dgm:t>
    </dgm:pt>
    <dgm:pt modelId="{F7AFB7C6-8790-4967-91B7-8581714A5D7A}">
      <dgm:prSet phldrT="[Text]"/>
      <dgm:spPr/>
      <dgm:t>
        <a:bodyPr/>
        <a:lstStyle/>
        <a:p>
          <a:pPr algn="l"/>
          <a:r>
            <a:rPr lang="de-DE" dirty="0" smtClean="0"/>
            <a:t>Kriegswaffenkontrollgesetz und Exportrichtlinien</a:t>
          </a:r>
          <a:endParaRPr lang="de-DE" dirty="0"/>
        </a:p>
      </dgm:t>
    </dgm:pt>
    <dgm:pt modelId="{DFCE2540-C42B-4702-9708-6F6736EBF26E}" type="parTrans" cxnId="{AB557B36-33CE-454B-998A-8441568DB0F3}">
      <dgm:prSet/>
      <dgm:spPr/>
      <dgm:t>
        <a:bodyPr/>
        <a:lstStyle/>
        <a:p>
          <a:endParaRPr lang="de-DE"/>
        </a:p>
      </dgm:t>
    </dgm:pt>
    <dgm:pt modelId="{850301FE-E691-4D17-94B1-9AC8B8E00120}" type="sibTrans" cxnId="{AB557B36-33CE-454B-998A-8441568DB0F3}">
      <dgm:prSet/>
      <dgm:spPr/>
      <dgm:t>
        <a:bodyPr/>
        <a:lstStyle/>
        <a:p>
          <a:endParaRPr lang="de-DE"/>
        </a:p>
      </dgm:t>
    </dgm:pt>
    <dgm:pt modelId="{35A10AB3-C6B0-424F-A9C2-2C117EDBF8DD}">
      <dgm:prSet phldrT="[Text]"/>
      <dgm:spPr/>
      <dgm:t>
        <a:bodyPr/>
        <a:lstStyle/>
        <a:p>
          <a:r>
            <a:rPr lang="de-DE" dirty="0" smtClean="0"/>
            <a:t>Empfänger muss Menschenrechte einhalten</a:t>
          </a:r>
          <a:endParaRPr lang="de-DE" dirty="0"/>
        </a:p>
      </dgm:t>
    </dgm:pt>
    <dgm:pt modelId="{E1D14821-9EFA-4032-8064-8C012583121E}" type="parTrans" cxnId="{D9AE3E42-4A63-4DEE-A8B7-0711794964F0}">
      <dgm:prSet/>
      <dgm:spPr/>
      <dgm:t>
        <a:bodyPr/>
        <a:lstStyle/>
        <a:p>
          <a:endParaRPr lang="de-DE"/>
        </a:p>
      </dgm:t>
    </dgm:pt>
    <dgm:pt modelId="{2FEA3C40-58F8-4217-B8CF-C14C4352B821}" type="sibTrans" cxnId="{D9AE3E42-4A63-4DEE-A8B7-0711794964F0}">
      <dgm:prSet/>
      <dgm:spPr/>
      <dgm:t>
        <a:bodyPr/>
        <a:lstStyle/>
        <a:p>
          <a:endParaRPr lang="de-DE"/>
        </a:p>
      </dgm:t>
    </dgm:pt>
    <dgm:pt modelId="{C7F2B096-FB34-42B4-BF0F-5C672B6351EA}">
      <dgm:prSet phldrT="[Text]"/>
      <dgm:spPr/>
      <dgm:t>
        <a:bodyPr/>
        <a:lstStyle/>
        <a:p>
          <a:r>
            <a:rPr lang="de-DE" dirty="0" smtClean="0"/>
            <a:t>Empfänger darf keinen Frieden brechen</a:t>
          </a:r>
          <a:endParaRPr lang="de-DE" dirty="0"/>
        </a:p>
      </dgm:t>
    </dgm:pt>
    <dgm:pt modelId="{7FCC86CD-2EC4-444F-8C6B-840681D4D173}" type="parTrans" cxnId="{9D754122-58D3-4303-B6AC-2E695940A70B}">
      <dgm:prSet/>
      <dgm:spPr/>
      <dgm:t>
        <a:bodyPr/>
        <a:lstStyle/>
        <a:p>
          <a:endParaRPr lang="de-DE"/>
        </a:p>
      </dgm:t>
    </dgm:pt>
    <dgm:pt modelId="{E0BD4C17-E335-4CE9-B65A-77A3127D37AF}" type="sibTrans" cxnId="{9D754122-58D3-4303-B6AC-2E695940A70B}">
      <dgm:prSet/>
      <dgm:spPr/>
      <dgm:t>
        <a:bodyPr/>
        <a:lstStyle/>
        <a:p>
          <a:endParaRPr lang="de-DE"/>
        </a:p>
      </dgm:t>
    </dgm:pt>
    <dgm:pt modelId="{FA96D870-98F6-4E50-92E3-7C7DFFAA5C70}">
      <dgm:prSet phldrT="[Text]"/>
      <dgm:spPr/>
      <dgm:t>
        <a:bodyPr/>
        <a:lstStyle/>
        <a:p>
          <a:r>
            <a:rPr lang="de-DE" dirty="0" smtClean="0"/>
            <a:t>Empfänger darf sich nicht in einem bewaffneten Konflikt befinden</a:t>
          </a:r>
          <a:endParaRPr lang="de-DE" dirty="0"/>
        </a:p>
      </dgm:t>
    </dgm:pt>
    <dgm:pt modelId="{586755AB-D59E-4D1D-9539-7E7824EADD72}" type="parTrans" cxnId="{26274D3A-19FD-4D36-B381-D827A76DCAA3}">
      <dgm:prSet/>
      <dgm:spPr/>
      <dgm:t>
        <a:bodyPr/>
        <a:lstStyle/>
        <a:p>
          <a:endParaRPr lang="de-DE"/>
        </a:p>
      </dgm:t>
    </dgm:pt>
    <dgm:pt modelId="{BCE1678A-C42D-4C45-9391-628F1B1CAE9D}" type="sibTrans" cxnId="{26274D3A-19FD-4D36-B381-D827A76DCAA3}">
      <dgm:prSet/>
      <dgm:spPr/>
      <dgm:t>
        <a:bodyPr/>
        <a:lstStyle/>
        <a:p>
          <a:endParaRPr lang="de-DE"/>
        </a:p>
      </dgm:t>
    </dgm:pt>
    <dgm:pt modelId="{A48909B1-1B11-4EF8-A074-5862574BE56A}">
      <dgm:prSet phldrT="[Text]"/>
      <dgm:spPr/>
      <dgm:t>
        <a:bodyPr/>
        <a:lstStyle/>
        <a:p>
          <a:endParaRPr lang="de-DE" dirty="0"/>
        </a:p>
      </dgm:t>
    </dgm:pt>
    <dgm:pt modelId="{EA3D6B90-8D7E-49DA-81E7-01C77D7C00BA}" type="parTrans" cxnId="{611BE917-90FF-45D5-9D97-0BC4CD71D0C7}">
      <dgm:prSet/>
      <dgm:spPr/>
      <dgm:t>
        <a:bodyPr/>
        <a:lstStyle/>
        <a:p>
          <a:endParaRPr lang="de-DE"/>
        </a:p>
      </dgm:t>
    </dgm:pt>
    <dgm:pt modelId="{49FEF748-CEA4-4CD2-80F7-AB8C76D3C603}" type="sibTrans" cxnId="{611BE917-90FF-45D5-9D97-0BC4CD71D0C7}">
      <dgm:prSet/>
      <dgm:spPr/>
      <dgm:t>
        <a:bodyPr/>
        <a:lstStyle/>
        <a:p>
          <a:endParaRPr lang="de-DE"/>
        </a:p>
      </dgm:t>
    </dgm:pt>
    <dgm:pt modelId="{2595BF68-7D06-4FCA-8B44-845DA6868930}">
      <dgm:prSet phldrT="[Text]"/>
      <dgm:spPr/>
      <dgm:t>
        <a:bodyPr/>
        <a:lstStyle/>
        <a:p>
          <a:endParaRPr lang="de-DE" dirty="0"/>
        </a:p>
      </dgm:t>
    </dgm:pt>
    <dgm:pt modelId="{C1861956-54DD-454B-990B-95E99F706EB3}" type="parTrans" cxnId="{59A40097-590B-411E-91B6-D42F570A2560}">
      <dgm:prSet/>
      <dgm:spPr/>
      <dgm:t>
        <a:bodyPr/>
        <a:lstStyle/>
        <a:p>
          <a:endParaRPr lang="de-DE"/>
        </a:p>
      </dgm:t>
    </dgm:pt>
    <dgm:pt modelId="{AC1CDA1F-3DD6-43A5-8BE1-A2419A3BD409}" type="sibTrans" cxnId="{59A40097-590B-411E-91B6-D42F570A2560}">
      <dgm:prSet/>
      <dgm:spPr/>
      <dgm:t>
        <a:bodyPr/>
        <a:lstStyle/>
        <a:p>
          <a:endParaRPr lang="de-DE"/>
        </a:p>
      </dgm:t>
    </dgm:pt>
    <dgm:pt modelId="{1F8918ED-EDAD-46DD-BAAD-29C7CBBFBB1C}" type="pres">
      <dgm:prSet presAssocID="{3284668F-7EA6-4E5B-9E2C-07F1B24A6A24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5062076E-817A-4DEC-806B-D89777221EB2}" type="pres">
      <dgm:prSet presAssocID="{DD0A554B-41A3-484B-972F-2814B9FD6679}" presName="composite" presStyleCnt="0"/>
      <dgm:spPr/>
    </dgm:pt>
    <dgm:pt modelId="{C7571DF5-0789-48EE-97C0-3847D4084300}" type="pres">
      <dgm:prSet presAssocID="{DD0A554B-41A3-484B-972F-2814B9FD6679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9CF2CB3-8EC1-47DE-BEE7-1431D7CDB2E2}" type="pres">
      <dgm:prSet presAssocID="{DD0A554B-41A3-484B-972F-2814B9FD6679}" presName="Parent" presStyleLbl="alignNode1" presStyleIdx="0" presStyleCnt="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753E0DC-7A45-4089-98C2-E717A2EDD603}" type="pres">
      <dgm:prSet presAssocID="{DD0A554B-41A3-484B-972F-2814B9FD6679}" presName="Accent" presStyleLbl="parChTrans1D1" presStyleIdx="0" presStyleCnt="2"/>
      <dgm:spPr/>
    </dgm:pt>
    <dgm:pt modelId="{FDE62E16-ECA0-4BA5-8585-DB7C2B2E4B78}" type="pres">
      <dgm:prSet presAssocID="{DD0A554B-41A3-484B-972F-2814B9FD6679}" presName="Child" presStyleLbl="revTx" presStyleIdx="1" presStyleCnt="4" custScaleY="733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951C89F-5C51-439D-B12A-325C78855CB1}" type="pres">
      <dgm:prSet presAssocID="{40DA5C5B-9E45-40C4-A851-C3A1E32E93BF}" presName="sibTrans" presStyleCnt="0"/>
      <dgm:spPr/>
    </dgm:pt>
    <dgm:pt modelId="{50D97DB7-B6BC-4679-A480-389F272CD7A5}" type="pres">
      <dgm:prSet presAssocID="{D1F2EA73-4789-441A-A3D1-DF334FE5F277}" presName="composite" presStyleCnt="0"/>
      <dgm:spPr/>
    </dgm:pt>
    <dgm:pt modelId="{20E543FB-72BB-4639-9A57-D7334CD6AD72}" type="pres">
      <dgm:prSet presAssocID="{D1F2EA73-4789-441A-A3D1-DF334FE5F277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94465E1-8F12-4465-A8C9-2F7E3EC39FCB}" type="pres">
      <dgm:prSet presAssocID="{D1F2EA73-4789-441A-A3D1-DF334FE5F277}" presName="Parent" presStyleLbl="alignNode1" presStyleIdx="1" presStyleCnt="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4879D6E-4BAE-43CD-B104-CC15A659F047}" type="pres">
      <dgm:prSet presAssocID="{D1F2EA73-4789-441A-A3D1-DF334FE5F277}" presName="Accent" presStyleLbl="parChTrans1D1" presStyleIdx="1" presStyleCnt="2"/>
      <dgm:spPr/>
    </dgm:pt>
    <dgm:pt modelId="{A118C8F5-C04B-47D1-A796-A87CE8C597E3}" type="pres">
      <dgm:prSet presAssocID="{D1F2EA73-4789-441A-A3D1-DF334FE5F277}" presName="Child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FDAD104-1DFF-4AED-813C-6D868482525F}" type="presOf" srcId="{B89B8FFF-9F34-40D2-831E-CE3B2EC5E60F}" destId="{C7571DF5-0789-48EE-97C0-3847D4084300}" srcOrd="0" destOrd="0" presId="urn:microsoft.com/office/officeart/2011/layout/TabList"/>
    <dgm:cxn modelId="{37A09B74-6FF2-4FE5-A74C-50DCAF3562A3}" srcId="{DD0A554B-41A3-484B-972F-2814B9FD6679}" destId="{B89B8FFF-9F34-40D2-831E-CE3B2EC5E60F}" srcOrd="0" destOrd="0" parTransId="{6AEE4B70-6635-4AAB-A890-6DDDD513713B}" sibTransId="{A1547171-26BF-403F-9731-DE33DD7E6E5A}"/>
    <dgm:cxn modelId="{C82C5BC1-AE01-447C-AAD1-BA2DFF9A9A71}" type="presOf" srcId="{3284668F-7EA6-4E5B-9E2C-07F1B24A6A24}" destId="{1F8918ED-EDAD-46DD-BAAD-29C7CBBFBB1C}" srcOrd="0" destOrd="0" presId="urn:microsoft.com/office/officeart/2011/layout/TabList"/>
    <dgm:cxn modelId="{92749AF4-10A3-4349-9D9C-9FE652361F56}" type="presOf" srcId="{A48909B1-1B11-4EF8-A074-5862574BE56A}" destId="{A118C8F5-C04B-47D1-A796-A87CE8C597E3}" srcOrd="0" destOrd="0" presId="urn:microsoft.com/office/officeart/2011/layout/TabList"/>
    <dgm:cxn modelId="{611BE917-90FF-45D5-9D97-0BC4CD71D0C7}" srcId="{D1F2EA73-4789-441A-A3D1-DF334FE5F277}" destId="{A48909B1-1B11-4EF8-A074-5862574BE56A}" srcOrd="1" destOrd="0" parTransId="{EA3D6B90-8D7E-49DA-81E7-01C77D7C00BA}" sibTransId="{49FEF748-CEA4-4CD2-80F7-AB8C76D3C603}"/>
    <dgm:cxn modelId="{59A40097-590B-411E-91B6-D42F570A2560}" srcId="{DD0A554B-41A3-484B-972F-2814B9FD6679}" destId="{2595BF68-7D06-4FCA-8B44-845DA6868930}" srcOrd="1" destOrd="0" parTransId="{C1861956-54DD-454B-990B-95E99F706EB3}" sibTransId="{AC1CDA1F-3DD6-43A5-8BE1-A2419A3BD409}"/>
    <dgm:cxn modelId="{99EE4248-7A00-4DF7-9929-C1D488C840D9}" srcId="{3284668F-7EA6-4E5B-9E2C-07F1B24A6A24}" destId="{DD0A554B-41A3-484B-972F-2814B9FD6679}" srcOrd="0" destOrd="0" parTransId="{78C93418-530D-4FB4-837A-FA66316E3E2A}" sibTransId="{40DA5C5B-9E45-40C4-A851-C3A1E32E93BF}"/>
    <dgm:cxn modelId="{71C7D5A1-B543-4DB7-BF09-7664370CBEE9}" type="presOf" srcId="{2595BF68-7D06-4FCA-8B44-845DA6868930}" destId="{FDE62E16-ECA0-4BA5-8585-DB7C2B2E4B78}" srcOrd="0" destOrd="0" presId="urn:microsoft.com/office/officeart/2011/layout/TabList"/>
    <dgm:cxn modelId="{26274D3A-19FD-4D36-B381-D827A76DCAA3}" srcId="{D1F2EA73-4789-441A-A3D1-DF334FE5F277}" destId="{FA96D870-98F6-4E50-92E3-7C7DFFAA5C70}" srcOrd="4" destOrd="0" parTransId="{586755AB-D59E-4D1D-9539-7E7824EADD72}" sibTransId="{BCE1678A-C42D-4C45-9391-628F1B1CAE9D}"/>
    <dgm:cxn modelId="{9D754122-58D3-4303-B6AC-2E695940A70B}" srcId="{D1F2EA73-4789-441A-A3D1-DF334FE5F277}" destId="{C7F2B096-FB34-42B4-BF0F-5C672B6351EA}" srcOrd="3" destOrd="0" parTransId="{7FCC86CD-2EC4-444F-8C6B-840681D4D173}" sibTransId="{E0BD4C17-E335-4CE9-B65A-77A3127D37AF}"/>
    <dgm:cxn modelId="{D9AE3E42-4A63-4DEE-A8B7-0711794964F0}" srcId="{D1F2EA73-4789-441A-A3D1-DF334FE5F277}" destId="{35A10AB3-C6B0-424F-A9C2-2C117EDBF8DD}" srcOrd="2" destOrd="0" parTransId="{E1D14821-9EFA-4032-8064-8C012583121E}" sibTransId="{2FEA3C40-58F8-4217-B8CF-C14C4352B821}"/>
    <dgm:cxn modelId="{64EA1F4E-D9F1-4278-9FBD-5273750898CE}" type="presOf" srcId="{D1F2EA73-4789-441A-A3D1-DF334FE5F277}" destId="{C94465E1-8F12-4465-A8C9-2F7E3EC39FCB}" srcOrd="0" destOrd="0" presId="urn:microsoft.com/office/officeart/2011/layout/TabList"/>
    <dgm:cxn modelId="{AB557B36-33CE-454B-998A-8441568DB0F3}" srcId="{D1F2EA73-4789-441A-A3D1-DF334FE5F277}" destId="{F7AFB7C6-8790-4967-91B7-8581714A5D7A}" srcOrd="0" destOrd="0" parTransId="{DFCE2540-C42B-4702-9708-6F6736EBF26E}" sibTransId="{850301FE-E691-4D17-94B1-9AC8B8E00120}"/>
    <dgm:cxn modelId="{9C0BB9E1-2A6C-4E95-A0C4-D310CD0EAA47}" srcId="{3284668F-7EA6-4E5B-9E2C-07F1B24A6A24}" destId="{D1F2EA73-4789-441A-A3D1-DF334FE5F277}" srcOrd="1" destOrd="0" parTransId="{8EC50255-034E-43E1-AF49-DF6D527840A6}" sibTransId="{F8AD2BB3-3F66-4E56-B03D-6824FB00E8A2}"/>
    <dgm:cxn modelId="{5B78B1C9-D19F-445C-ACD4-D2AA05668CD5}" type="presOf" srcId="{FA96D870-98F6-4E50-92E3-7C7DFFAA5C70}" destId="{A118C8F5-C04B-47D1-A796-A87CE8C597E3}" srcOrd="0" destOrd="3" presId="urn:microsoft.com/office/officeart/2011/layout/TabList"/>
    <dgm:cxn modelId="{F5DAF9F0-E786-4931-8B29-479BEA6A35F3}" type="presOf" srcId="{DD0A554B-41A3-484B-972F-2814B9FD6679}" destId="{39CF2CB3-8EC1-47DE-BEE7-1431D7CDB2E2}" srcOrd="0" destOrd="0" presId="urn:microsoft.com/office/officeart/2011/layout/TabList"/>
    <dgm:cxn modelId="{3776664B-AC46-4518-999D-8B92E653A140}" type="presOf" srcId="{F7AFB7C6-8790-4967-91B7-8581714A5D7A}" destId="{20E543FB-72BB-4639-9A57-D7334CD6AD72}" srcOrd="0" destOrd="0" presId="urn:microsoft.com/office/officeart/2011/layout/TabList"/>
    <dgm:cxn modelId="{53046876-2BEC-455F-9D55-36F064E6B1EE}" type="presOf" srcId="{C7F2B096-FB34-42B4-BF0F-5C672B6351EA}" destId="{A118C8F5-C04B-47D1-A796-A87CE8C597E3}" srcOrd="0" destOrd="2" presId="urn:microsoft.com/office/officeart/2011/layout/TabList"/>
    <dgm:cxn modelId="{41D8FDC8-8D17-4499-8070-A80449F6A920}" srcId="{DD0A554B-41A3-484B-972F-2814B9FD6679}" destId="{0BB71561-11BA-481C-ACBA-98C650A62237}" srcOrd="2" destOrd="0" parTransId="{1A51DF72-DC17-4EE4-B2F7-E151344755CE}" sibTransId="{8F6764A1-5E99-488A-9493-3EA0DB73E36B}"/>
    <dgm:cxn modelId="{B7E2557C-D2F4-4E92-B75A-97266A52025B}" type="presOf" srcId="{35A10AB3-C6B0-424F-A9C2-2C117EDBF8DD}" destId="{A118C8F5-C04B-47D1-A796-A87CE8C597E3}" srcOrd="0" destOrd="1" presId="urn:microsoft.com/office/officeart/2011/layout/TabList"/>
    <dgm:cxn modelId="{5D9FC240-92BA-4043-B311-9210CD5F01AC}" type="presOf" srcId="{0BB71561-11BA-481C-ACBA-98C650A62237}" destId="{FDE62E16-ECA0-4BA5-8585-DB7C2B2E4B78}" srcOrd="0" destOrd="1" presId="urn:microsoft.com/office/officeart/2011/layout/TabList"/>
    <dgm:cxn modelId="{639DC699-B586-43E2-848B-2D492D234BA9}" type="presParOf" srcId="{1F8918ED-EDAD-46DD-BAAD-29C7CBBFBB1C}" destId="{5062076E-817A-4DEC-806B-D89777221EB2}" srcOrd="0" destOrd="0" presId="urn:microsoft.com/office/officeart/2011/layout/TabList"/>
    <dgm:cxn modelId="{1452A09F-77ED-4F0A-B2FC-3C9BBFFEE778}" type="presParOf" srcId="{5062076E-817A-4DEC-806B-D89777221EB2}" destId="{C7571DF5-0789-48EE-97C0-3847D4084300}" srcOrd="0" destOrd="0" presId="urn:microsoft.com/office/officeart/2011/layout/TabList"/>
    <dgm:cxn modelId="{AE145A2D-AC60-4B4C-91F7-1967311D0D57}" type="presParOf" srcId="{5062076E-817A-4DEC-806B-D89777221EB2}" destId="{39CF2CB3-8EC1-47DE-BEE7-1431D7CDB2E2}" srcOrd="1" destOrd="0" presId="urn:microsoft.com/office/officeart/2011/layout/TabList"/>
    <dgm:cxn modelId="{3620FACB-FBC8-48FA-99A8-9A6AB104CB79}" type="presParOf" srcId="{5062076E-817A-4DEC-806B-D89777221EB2}" destId="{B753E0DC-7A45-4089-98C2-E717A2EDD603}" srcOrd="2" destOrd="0" presId="urn:microsoft.com/office/officeart/2011/layout/TabList"/>
    <dgm:cxn modelId="{E5C730CF-2D82-47A6-980B-2CCF5B106082}" type="presParOf" srcId="{1F8918ED-EDAD-46DD-BAAD-29C7CBBFBB1C}" destId="{FDE62E16-ECA0-4BA5-8585-DB7C2B2E4B78}" srcOrd="1" destOrd="0" presId="urn:microsoft.com/office/officeart/2011/layout/TabList"/>
    <dgm:cxn modelId="{D47351EB-67CC-42FC-9723-8DD72FC6A8A3}" type="presParOf" srcId="{1F8918ED-EDAD-46DD-BAAD-29C7CBBFBB1C}" destId="{D951C89F-5C51-439D-B12A-325C78855CB1}" srcOrd="2" destOrd="0" presId="urn:microsoft.com/office/officeart/2011/layout/TabList"/>
    <dgm:cxn modelId="{F6A54E1A-AFC7-4F56-9CBD-ECAC2E0000E7}" type="presParOf" srcId="{1F8918ED-EDAD-46DD-BAAD-29C7CBBFBB1C}" destId="{50D97DB7-B6BC-4679-A480-389F272CD7A5}" srcOrd="3" destOrd="0" presId="urn:microsoft.com/office/officeart/2011/layout/TabList"/>
    <dgm:cxn modelId="{62C1366C-DEB5-40A4-A44C-1D6621943EE4}" type="presParOf" srcId="{50D97DB7-B6BC-4679-A480-389F272CD7A5}" destId="{20E543FB-72BB-4639-9A57-D7334CD6AD72}" srcOrd="0" destOrd="0" presId="urn:microsoft.com/office/officeart/2011/layout/TabList"/>
    <dgm:cxn modelId="{2F581811-6611-468B-96B3-7AE7706B252A}" type="presParOf" srcId="{50D97DB7-B6BC-4679-A480-389F272CD7A5}" destId="{C94465E1-8F12-4465-A8C9-2F7E3EC39FCB}" srcOrd="1" destOrd="0" presId="urn:microsoft.com/office/officeart/2011/layout/TabList"/>
    <dgm:cxn modelId="{C85F305A-FD5E-45F0-A264-99E3C02DCE3C}" type="presParOf" srcId="{50D97DB7-B6BC-4679-A480-389F272CD7A5}" destId="{F4879D6E-4BAE-43CD-B104-CC15A659F047}" srcOrd="2" destOrd="0" presId="urn:microsoft.com/office/officeart/2011/layout/TabList"/>
    <dgm:cxn modelId="{D194319F-604B-41A9-AC78-DE364F577958}" type="presParOf" srcId="{1F8918ED-EDAD-46DD-BAAD-29C7CBBFBB1C}" destId="{A118C8F5-C04B-47D1-A796-A87CE8C597E3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38154D-3DF7-434B-9DC4-989FF50C109B}" type="doc">
      <dgm:prSet loTypeId="urn:microsoft.com/office/officeart/2005/8/layout/orgChart1" loCatId="hierarchy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CCBE28C8-2918-41DA-9C98-086B945CDFBF}">
      <dgm:prSet phldrT="[Text]" custT="1"/>
      <dgm:spPr/>
      <dgm:t>
        <a:bodyPr/>
        <a:lstStyle/>
        <a:p>
          <a:r>
            <a:rPr lang="de-DE" sz="2800" dirty="0" smtClean="0"/>
            <a:t>Sicherheitsrat</a:t>
          </a:r>
          <a:endParaRPr lang="de-DE" sz="2800" dirty="0"/>
        </a:p>
      </dgm:t>
    </dgm:pt>
    <dgm:pt modelId="{ED34ABC3-B5FD-4BC1-A71F-AFE4562BEA5E}" type="parTrans" cxnId="{DD8A6D57-AD03-415C-A977-042157DE2B5E}">
      <dgm:prSet/>
      <dgm:spPr/>
      <dgm:t>
        <a:bodyPr/>
        <a:lstStyle/>
        <a:p>
          <a:endParaRPr lang="de-DE"/>
        </a:p>
      </dgm:t>
    </dgm:pt>
    <dgm:pt modelId="{95B93AD0-6169-4F73-9148-2ADFDA2D7799}" type="sibTrans" cxnId="{DD8A6D57-AD03-415C-A977-042157DE2B5E}">
      <dgm:prSet/>
      <dgm:spPr/>
      <dgm:t>
        <a:bodyPr/>
        <a:lstStyle/>
        <a:p>
          <a:endParaRPr lang="de-DE"/>
        </a:p>
      </dgm:t>
    </dgm:pt>
    <dgm:pt modelId="{7251C8AB-DC36-4686-9C33-94881F2DAF6B}">
      <dgm:prSet phldrT="[Text]" custT="1"/>
      <dgm:spPr/>
      <dgm:t>
        <a:bodyPr/>
        <a:lstStyle/>
        <a:p>
          <a:r>
            <a:rPr lang="de-DE" sz="1600" dirty="0" smtClean="0"/>
            <a:t>Kanzler</a:t>
          </a:r>
          <a:endParaRPr lang="de-DE" sz="1600" dirty="0"/>
        </a:p>
      </dgm:t>
    </dgm:pt>
    <dgm:pt modelId="{47B86997-DD5F-42DA-A270-184587219C98}" type="parTrans" cxnId="{6FB104E3-8E21-42CC-9D07-F8A43F98C933}">
      <dgm:prSet/>
      <dgm:spPr/>
      <dgm:t>
        <a:bodyPr/>
        <a:lstStyle/>
        <a:p>
          <a:endParaRPr lang="de-DE" sz="2400"/>
        </a:p>
      </dgm:t>
    </dgm:pt>
    <dgm:pt modelId="{D873F1D1-07F7-4B1E-87AE-E78D410ED13E}" type="sibTrans" cxnId="{6FB104E3-8E21-42CC-9D07-F8A43F98C933}">
      <dgm:prSet/>
      <dgm:spPr/>
      <dgm:t>
        <a:bodyPr/>
        <a:lstStyle/>
        <a:p>
          <a:endParaRPr lang="de-DE"/>
        </a:p>
      </dgm:t>
    </dgm:pt>
    <dgm:pt modelId="{9D8D50E2-5063-4C69-9F03-F039D3CD6E34}">
      <dgm:prSet phldrT="[Text]" custT="1"/>
      <dgm:spPr/>
      <dgm:t>
        <a:bodyPr/>
        <a:lstStyle/>
        <a:p>
          <a:r>
            <a:rPr lang="de-DE" sz="1600" dirty="0" smtClean="0"/>
            <a:t>Kanzleramtschef</a:t>
          </a:r>
          <a:endParaRPr lang="de-DE" sz="1600" dirty="0"/>
        </a:p>
      </dgm:t>
    </dgm:pt>
    <dgm:pt modelId="{6A3EC32B-5A36-4D87-876C-29F817AD47A6}" type="parTrans" cxnId="{38E032FB-3177-4E6E-8638-4A445DA0A9F6}">
      <dgm:prSet/>
      <dgm:spPr/>
      <dgm:t>
        <a:bodyPr/>
        <a:lstStyle/>
        <a:p>
          <a:endParaRPr lang="de-DE" sz="2400"/>
        </a:p>
      </dgm:t>
    </dgm:pt>
    <dgm:pt modelId="{942D8710-0905-4AE9-9436-CFA8738FF077}" type="sibTrans" cxnId="{38E032FB-3177-4E6E-8638-4A445DA0A9F6}">
      <dgm:prSet/>
      <dgm:spPr/>
      <dgm:t>
        <a:bodyPr/>
        <a:lstStyle/>
        <a:p>
          <a:endParaRPr lang="de-DE"/>
        </a:p>
      </dgm:t>
    </dgm:pt>
    <dgm:pt modelId="{DAF1D5F9-B71E-41AF-836F-DEA9ADF610E1}">
      <dgm:prSet phldrT="[Text]" custT="1"/>
      <dgm:spPr/>
      <dgm:t>
        <a:bodyPr/>
        <a:lstStyle/>
        <a:p>
          <a:r>
            <a:rPr lang="de-DE" sz="1600" dirty="0" smtClean="0"/>
            <a:t>Finanzen</a:t>
          </a:r>
          <a:endParaRPr lang="de-DE" sz="1600" dirty="0"/>
        </a:p>
      </dgm:t>
    </dgm:pt>
    <dgm:pt modelId="{DC86C4EC-7AB4-43E1-894B-8BE451D98491}" type="parTrans" cxnId="{23027286-5898-4063-939C-D841A14C3131}">
      <dgm:prSet/>
      <dgm:spPr/>
      <dgm:t>
        <a:bodyPr/>
        <a:lstStyle/>
        <a:p>
          <a:endParaRPr lang="de-DE" sz="2400"/>
        </a:p>
      </dgm:t>
    </dgm:pt>
    <dgm:pt modelId="{D0E79388-75E9-4E87-885E-25E160B389C4}" type="sibTrans" cxnId="{23027286-5898-4063-939C-D841A14C3131}">
      <dgm:prSet/>
      <dgm:spPr/>
      <dgm:t>
        <a:bodyPr/>
        <a:lstStyle/>
        <a:p>
          <a:endParaRPr lang="de-DE"/>
        </a:p>
      </dgm:t>
    </dgm:pt>
    <dgm:pt modelId="{09A76B74-28B9-4164-978E-CA7A93669D2F}">
      <dgm:prSet custT="1"/>
      <dgm:spPr/>
      <dgm:t>
        <a:bodyPr/>
        <a:lstStyle/>
        <a:p>
          <a:r>
            <a:rPr lang="de-DE" sz="1600" dirty="0" smtClean="0"/>
            <a:t>Vizekanzler</a:t>
          </a:r>
          <a:endParaRPr lang="de-DE" sz="1600" dirty="0"/>
        </a:p>
      </dgm:t>
    </dgm:pt>
    <dgm:pt modelId="{F3352B5A-8656-4DEB-8241-0CC8FC13E930}" type="parTrans" cxnId="{66FF1F20-5CF8-4660-850D-3CAE6EB932A0}">
      <dgm:prSet/>
      <dgm:spPr/>
      <dgm:t>
        <a:bodyPr/>
        <a:lstStyle/>
        <a:p>
          <a:endParaRPr lang="de-DE" sz="2400"/>
        </a:p>
      </dgm:t>
    </dgm:pt>
    <dgm:pt modelId="{632640E1-35DC-4471-869A-2A458E67DA4F}" type="sibTrans" cxnId="{66FF1F20-5CF8-4660-850D-3CAE6EB932A0}">
      <dgm:prSet/>
      <dgm:spPr/>
      <dgm:t>
        <a:bodyPr/>
        <a:lstStyle/>
        <a:p>
          <a:endParaRPr lang="de-DE"/>
        </a:p>
      </dgm:t>
    </dgm:pt>
    <dgm:pt modelId="{5CEFDD08-4296-4FB4-8364-605600F877B3}">
      <dgm:prSet custT="1"/>
      <dgm:spPr/>
      <dgm:t>
        <a:bodyPr/>
        <a:lstStyle/>
        <a:p>
          <a:r>
            <a:rPr lang="de-DE" sz="1600" dirty="0" smtClean="0"/>
            <a:t>Auswärtiges</a:t>
          </a:r>
          <a:endParaRPr lang="de-DE" sz="1600" dirty="0"/>
        </a:p>
      </dgm:t>
    </dgm:pt>
    <dgm:pt modelId="{C6A7C8AF-DC9C-4444-86E7-326D7F14D6F5}" type="parTrans" cxnId="{4D82B0E2-0968-4508-9261-362F361400FA}">
      <dgm:prSet/>
      <dgm:spPr/>
      <dgm:t>
        <a:bodyPr/>
        <a:lstStyle/>
        <a:p>
          <a:endParaRPr lang="de-DE" sz="2400"/>
        </a:p>
      </dgm:t>
    </dgm:pt>
    <dgm:pt modelId="{835FA912-025E-4B56-BA02-035A6834FDD2}" type="sibTrans" cxnId="{4D82B0E2-0968-4508-9261-362F361400FA}">
      <dgm:prSet/>
      <dgm:spPr/>
      <dgm:t>
        <a:bodyPr/>
        <a:lstStyle/>
        <a:p>
          <a:endParaRPr lang="de-DE"/>
        </a:p>
      </dgm:t>
    </dgm:pt>
    <dgm:pt modelId="{7E92CD83-6200-4613-ACB8-6065D309895D}" type="asst">
      <dgm:prSet custT="1"/>
      <dgm:spPr/>
      <dgm:t>
        <a:bodyPr/>
        <a:lstStyle/>
        <a:p>
          <a:r>
            <a:rPr lang="de-DE" sz="1600" dirty="0" smtClean="0"/>
            <a:t>Inneres</a:t>
          </a:r>
          <a:endParaRPr lang="de-DE" sz="1600" dirty="0"/>
        </a:p>
      </dgm:t>
    </dgm:pt>
    <dgm:pt modelId="{FF34567D-0B15-471F-852A-21873EF94746}" type="parTrans" cxnId="{A0FF29B8-34CF-49AA-9EE8-A43F506DC446}">
      <dgm:prSet/>
      <dgm:spPr/>
      <dgm:t>
        <a:bodyPr/>
        <a:lstStyle/>
        <a:p>
          <a:endParaRPr lang="de-DE" sz="2400"/>
        </a:p>
      </dgm:t>
    </dgm:pt>
    <dgm:pt modelId="{9D9C6F62-114A-4F90-AF50-EDB12920B575}" type="sibTrans" cxnId="{A0FF29B8-34CF-49AA-9EE8-A43F506DC446}">
      <dgm:prSet/>
      <dgm:spPr/>
      <dgm:t>
        <a:bodyPr/>
        <a:lstStyle/>
        <a:p>
          <a:endParaRPr lang="de-DE"/>
        </a:p>
      </dgm:t>
    </dgm:pt>
    <dgm:pt modelId="{CE3A5CB2-CFBD-44DB-A862-18B4D8927950}" type="asst">
      <dgm:prSet custT="1"/>
      <dgm:spPr/>
      <dgm:t>
        <a:bodyPr/>
        <a:lstStyle/>
        <a:p>
          <a:r>
            <a:rPr lang="de-DE" sz="1600" dirty="0" smtClean="0"/>
            <a:t>Justiz</a:t>
          </a:r>
          <a:endParaRPr lang="de-DE" sz="1600" dirty="0"/>
        </a:p>
      </dgm:t>
    </dgm:pt>
    <dgm:pt modelId="{896A158A-27DA-453D-9E19-06D55D76EA3C}" type="parTrans" cxnId="{850FE62F-5EEB-44B3-886C-5512275792CD}">
      <dgm:prSet/>
      <dgm:spPr/>
      <dgm:t>
        <a:bodyPr/>
        <a:lstStyle/>
        <a:p>
          <a:endParaRPr lang="de-DE" sz="2400"/>
        </a:p>
      </dgm:t>
    </dgm:pt>
    <dgm:pt modelId="{7408A770-B2B8-48E8-ABBE-2947DA72397A}" type="sibTrans" cxnId="{850FE62F-5EEB-44B3-886C-5512275792CD}">
      <dgm:prSet/>
      <dgm:spPr/>
      <dgm:t>
        <a:bodyPr/>
        <a:lstStyle/>
        <a:p>
          <a:endParaRPr lang="de-DE"/>
        </a:p>
      </dgm:t>
    </dgm:pt>
    <dgm:pt modelId="{28F6BCF8-9401-4235-9C9D-E9E9800ADBAD}" type="asst">
      <dgm:prSet custT="1"/>
      <dgm:spPr/>
      <dgm:t>
        <a:bodyPr/>
        <a:lstStyle/>
        <a:p>
          <a:r>
            <a:rPr lang="de-DE" sz="1600" dirty="0" smtClean="0"/>
            <a:t>Verteidigung</a:t>
          </a:r>
          <a:endParaRPr lang="de-DE" sz="1600" dirty="0"/>
        </a:p>
      </dgm:t>
    </dgm:pt>
    <dgm:pt modelId="{C11D5BCE-6C2C-47E1-94DE-2398BD7EFE72}" type="parTrans" cxnId="{F127B05C-B297-4422-ABE6-CFDAA91E0A00}">
      <dgm:prSet/>
      <dgm:spPr/>
      <dgm:t>
        <a:bodyPr/>
        <a:lstStyle/>
        <a:p>
          <a:endParaRPr lang="de-DE" sz="2400"/>
        </a:p>
      </dgm:t>
    </dgm:pt>
    <dgm:pt modelId="{B99D61E3-0E4F-43E6-AEC3-B77A57615C8F}" type="sibTrans" cxnId="{F127B05C-B297-4422-ABE6-CFDAA91E0A00}">
      <dgm:prSet/>
      <dgm:spPr/>
      <dgm:t>
        <a:bodyPr/>
        <a:lstStyle/>
        <a:p>
          <a:endParaRPr lang="de-DE"/>
        </a:p>
      </dgm:t>
    </dgm:pt>
    <dgm:pt modelId="{977D4F8D-947B-4B42-910D-3B78007F50CD}">
      <dgm:prSet custT="1"/>
      <dgm:spPr/>
      <dgm:t>
        <a:bodyPr/>
        <a:lstStyle/>
        <a:p>
          <a:r>
            <a:rPr lang="de-DE" sz="1600" dirty="0" smtClean="0"/>
            <a:t>Entwicklung</a:t>
          </a:r>
          <a:endParaRPr lang="de-DE" sz="1600" dirty="0"/>
        </a:p>
      </dgm:t>
    </dgm:pt>
    <dgm:pt modelId="{8C056BA6-353C-4F9C-BF3C-4A64CCC25B63}" type="parTrans" cxnId="{58F30331-CFE3-4B16-B0EF-6BDFE5C9B978}">
      <dgm:prSet/>
      <dgm:spPr/>
      <dgm:t>
        <a:bodyPr/>
        <a:lstStyle/>
        <a:p>
          <a:endParaRPr lang="de-DE" sz="2400"/>
        </a:p>
      </dgm:t>
    </dgm:pt>
    <dgm:pt modelId="{0C890715-4842-4317-A9FE-052C94F59B51}" type="sibTrans" cxnId="{58F30331-CFE3-4B16-B0EF-6BDFE5C9B978}">
      <dgm:prSet/>
      <dgm:spPr/>
      <dgm:t>
        <a:bodyPr/>
        <a:lstStyle/>
        <a:p>
          <a:endParaRPr lang="de-DE"/>
        </a:p>
      </dgm:t>
    </dgm:pt>
    <dgm:pt modelId="{0FE069CA-8D68-4429-850F-D70B4DA18C15}" type="pres">
      <dgm:prSet presAssocID="{1938154D-3DF7-434B-9DC4-989FF50C10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A0B0E825-3694-4CDB-9840-52858A02B03D}" type="pres">
      <dgm:prSet presAssocID="{CCBE28C8-2918-41DA-9C98-086B945CDFBF}" presName="hierRoot1" presStyleCnt="0">
        <dgm:presLayoutVars>
          <dgm:hierBranch val="init"/>
        </dgm:presLayoutVars>
      </dgm:prSet>
      <dgm:spPr/>
    </dgm:pt>
    <dgm:pt modelId="{5CA561A3-B0D7-4EF4-8B5B-F484EFD34C23}" type="pres">
      <dgm:prSet presAssocID="{CCBE28C8-2918-41DA-9C98-086B945CDFBF}" presName="rootComposite1" presStyleCnt="0"/>
      <dgm:spPr/>
    </dgm:pt>
    <dgm:pt modelId="{A6706CD4-25D0-42A1-A227-A2FA8A96B691}" type="pres">
      <dgm:prSet presAssocID="{CCBE28C8-2918-41DA-9C98-086B945CDFBF}" presName="rootText1" presStyleLbl="node0" presStyleIdx="0" presStyleCnt="1" custScaleX="304561" custScaleY="186797" custLinFactX="-100000" custLinFactY="-100000" custLinFactNeighborX="-131651" custLinFactNeighborY="-101377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735177E6-3872-49AD-9A5B-D5FA47E61059}" type="pres">
      <dgm:prSet presAssocID="{CCBE28C8-2918-41DA-9C98-086B945CDFBF}" presName="rootConnector1" presStyleLbl="node1" presStyleIdx="0" presStyleCnt="0"/>
      <dgm:spPr/>
      <dgm:t>
        <a:bodyPr/>
        <a:lstStyle/>
        <a:p>
          <a:endParaRPr lang="de-DE"/>
        </a:p>
      </dgm:t>
    </dgm:pt>
    <dgm:pt modelId="{1AD08F76-2B90-47E5-81B9-BDC7A2FB006C}" type="pres">
      <dgm:prSet presAssocID="{CCBE28C8-2918-41DA-9C98-086B945CDFBF}" presName="hierChild2" presStyleCnt="0"/>
      <dgm:spPr/>
    </dgm:pt>
    <dgm:pt modelId="{58D0CED1-878C-4886-B69C-34819D57DEE7}" type="pres">
      <dgm:prSet presAssocID="{47B86997-DD5F-42DA-A270-184587219C98}" presName="Name37" presStyleLbl="parChTrans1D2" presStyleIdx="0" presStyleCnt="9" custSzX="5378029" custSzY="423132"/>
      <dgm:spPr/>
      <dgm:t>
        <a:bodyPr/>
        <a:lstStyle/>
        <a:p>
          <a:endParaRPr lang="de-DE"/>
        </a:p>
      </dgm:t>
    </dgm:pt>
    <dgm:pt modelId="{DA2A8448-BE73-4AFE-8EDC-D2AB0D36124C}" type="pres">
      <dgm:prSet presAssocID="{7251C8AB-DC36-4686-9C33-94881F2DAF6B}" presName="hierRoot2" presStyleCnt="0">
        <dgm:presLayoutVars>
          <dgm:hierBranch/>
        </dgm:presLayoutVars>
      </dgm:prSet>
      <dgm:spPr/>
    </dgm:pt>
    <dgm:pt modelId="{E6711CDF-287B-41E6-9548-07B634758885}" type="pres">
      <dgm:prSet presAssocID="{7251C8AB-DC36-4686-9C33-94881F2DAF6B}" presName="rootComposite" presStyleCnt="0"/>
      <dgm:spPr/>
    </dgm:pt>
    <dgm:pt modelId="{28C14A15-3744-43B9-A70A-FC3AC08941D9}" type="pres">
      <dgm:prSet presAssocID="{7251C8AB-DC36-4686-9C33-94881F2DAF6B}" presName="rootText" presStyleLbl="node2" presStyleIdx="0" presStyleCnt="6" custScaleX="159248" custScaleY="146903" custLinFactY="-243032" custLinFactNeighborX="66736" custLinFactNeighborY="-300000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36DF0921-DB5B-4715-8D51-78463A7EB5FF}" type="pres">
      <dgm:prSet presAssocID="{7251C8AB-DC36-4686-9C33-94881F2DAF6B}" presName="rootConnector" presStyleLbl="node2" presStyleIdx="0" presStyleCnt="6"/>
      <dgm:spPr/>
      <dgm:t>
        <a:bodyPr/>
        <a:lstStyle/>
        <a:p>
          <a:endParaRPr lang="de-DE"/>
        </a:p>
      </dgm:t>
    </dgm:pt>
    <dgm:pt modelId="{A717F5E7-B7DF-40AA-B2AA-C2C996E0DD1A}" type="pres">
      <dgm:prSet presAssocID="{7251C8AB-DC36-4686-9C33-94881F2DAF6B}" presName="hierChild4" presStyleCnt="0"/>
      <dgm:spPr/>
    </dgm:pt>
    <dgm:pt modelId="{B8A0BAB3-6B73-4ADB-B9B6-61CDE5E99A23}" type="pres">
      <dgm:prSet presAssocID="{7251C8AB-DC36-4686-9C33-94881F2DAF6B}" presName="hierChild5" presStyleCnt="0"/>
      <dgm:spPr/>
    </dgm:pt>
    <dgm:pt modelId="{4A9E6E0F-B76D-41BF-A3C2-2DF9FF645B12}" type="pres">
      <dgm:prSet presAssocID="{F3352B5A-8656-4DEB-8241-0CC8FC13E930}" presName="Name37" presStyleLbl="parChTrans1D2" presStyleIdx="1" presStyleCnt="9" custSzX="4116651" custSzY="1692513"/>
      <dgm:spPr/>
      <dgm:t>
        <a:bodyPr/>
        <a:lstStyle/>
        <a:p>
          <a:endParaRPr lang="de-DE"/>
        </a:p>
      </dgm:t>
    </dgm:pt>
    <dgm:pt modelId="{22AF7A81-6A4B-484A-AF83-5E94CD7FAB54}" type="pres">
      <dgm:prSet presAssocID="{09A76B74-28B9-4164-978E-CA7A93669D2F}" presName="hierRoot2" presStyleCnt="0">
        <dgm:presLayoutVars>
          <dgm:hierBranch/>
        </dgm:presLayoutVars>
      </dgm:prSet>
      <dgm:spPr/>
    </dgm:pt>
    <dgm:pt modelId="{76BF1D9F-0B79-4836-BDC8-12E81EE5681E}" type="pres">
      <dgm:prSet presAssocID="{09A76B74-28B9-4164-978E-CA7A93669D2F}" presName="rootComposite" presStyleCnt="0"/>
      <dgm:spPr/>
    </dgm:pt>
    <dgm:pt modelId="{5C2AFBF7-4CA7-47F0-9C42-296635C262AA}" type="pres">
      <dgm:prSet presAssocID="{09A76B74-28B9-4164-978E-CA7A93669D2F}" presName="rootText" presStyleLbl="node2" presStyleIdx="1" presStyleCnt="6" custScaleX="159248" custScaleY="146903" custLinFactX="-16458" custLinFactY="-147655" custLinFactNeighborX="-100000" custLinFactNeighborY="-200000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CCF3A0F8-3359-4694-8A7E-4D9DDBA903EF}" type="pres">
      <dgm:prSet presAssocID="{09A76B74-28B9-4164-978E-CA7A93669D2F}" presName="rootConnector" presStyleLbl="node2" presStyleIdx="1" presStyleCnt="6"/>
      <dgm:spPr/>
      <dgm:t>
        <a:bodyPr/>
        <a:lstStyle/>
        <a:p>
          <a:endParaRPr lang="de-DE"/>
        </a:p>
      </dgm:t>
    </dgm:pt>
    <dgm:pt modelId="{6E306256-03BA-4465-84D2-700AD27803B6}" type="pres">
      <dgm:prSet presAssocID="{09A76B74-28B9-4164-978E-CA7A93669D2F}" presName="hierChild4" presStyleCnt="0"/>
      <dgm:spPr/>
    </dgm:pt>
    <dgm:pt modelId="{C3CD8672-44CC-4CDD-AB5A-8644AC1EACD1}" type="pres">
      <dgm:prSet presAssocID="{09A76B74-28B9-4164-978E-CA7A93669D2F}" presName="hierChild5" presStyleCnt="0"/>
      <dgm:spPr/>
    </dgm:pt>
    <dgm:pt modelId="{51518213-9781-4675-AB44-58C4FF2B1FC1}" type="pres">
      <dgm:prSet presAssocID="{6A3EC32B-5A36-4D87-876C-29F817AD47A6}" presName="Name37" presStyleLbl="parChTrans1D2" presStyleIdx="2" presStyleCnt="9" custSzX="2511255" custSzY="2856121"/>
      <dgm:spPr/>
      <dgm:t>
        <a:bodyPr/>
        <a:lstStyle/>
        <a:p>
          <a:endParaRPr lang="de-DE"/>
        </a:p>
      </dgm:t>
    </dgm:pt>
    <dgm:pt modelId="{2C14F5D5-4778-465D-B5FF-5FB11FBEA75F}" type="pres">
      <dgm:prSet presAssocID="{9D8D50E2-5063-4C69-9F03-F039D3CD6E34}" presName="hierRoot2" presStyleCnt="0">
        <dgm:presLayoutVars>
          <dgm:hierBranch/>
        </dgm:presLayoutVars>
      </dgm:prSet>
      <dgm:spPr/>
    </dgm:pt>
    <dgm:pt modelId="{2E2839E4-E022-49A7-9999-8722DD117517}" type="pres">
      <dgm:prSet presAssocID="{9D8D50E2-5063-4C69-9F03-F039D3CD6E34}" presName="rootComposite" presStyleCnt="0"/>
      <dgm:spPr/>
    </dgm:pt>
    <dgm:pt modelId="{209B9878-9695-4EC0-83FC-D93EB6FD023D}" type="pres">
      <dgm:prSet presAssocID="{9D8D50E2-5063-4C69-9F03-F039D3CD6E34}" presName="rootText" presStyleLbl="node2" presStyleIdx="2" presStyleCnt="6" custScaleX="215011" custScaleY="146903" custLinFactX="-121525" custLinFactY="-52278" custLinFactNeighborX="-200000" custLinFactNeighborY="-100000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FDA2C622-7057-4CC5-AA89-623DFCB2D01D}" type="pres">
      <dgm:prSet presAssocID="{9D8D50E2-5063-4C69-9F03-F039D3CD6E34}" presName="rootConnector" presStyleLbl="node2" presStyleIdx="2" presStyleCnt="6"/>
      <dgm:spPr/>
      <dgm:t>
        <a:bodyPr/>
        <a:lstStyle/>
        <a:p>
          <a:endParaRPr lang="de-DE"/>
        </a:p>
      </dgm:t>
    </dgm:pt>
    <dgm:pt modelId="{19D149C3-B379-4638-AE21-56F5E8272CF6}" type="pres">
      <dgm:prSet presAssocID="{9D8D50E2-5063-4C69-9F03-F039D3CD6E34}" presName="hierChild4" presStyleCnt="0"/>
      <dgm:spPr/>
    </dgm:pt>
    <dgm:pt modelId="{A6B39E6B-6D64-4933-898A-B06976AEF101}" type="pres">
      <dgm:prSet presAssocID="{9D8D50E2-5063-4C69-9F03-F039D3CD6E34}" presName="hierChild5" presStyleCnt="0"/>
      <dgm:spPr/>
    </dgm:pt>
    <dgm:pt modelId="{2E3E87C3-EB85-4C06-BFC3-019A39CC7721}" type="pres">
      <dgm:prSet presAssocID="{DC86C4EC-7AB4-43E1-894B-8BE451D98491}" presName="Name37" presStyleLbl="parChTrans1D2" presStyleIdx="3" presStyleCnt="9" custSzX="3222310" custSzY="2644559"/>
      <dgm:spPr/>
      <dgm:t>
        <a:bodyPr/>
        <a:lstStyle/>
        <a:p>
          <a:endParaRPr lang="de-DE"/>
        </a:p>
      </dgm:t>
    </dgm:pt>
    <dgm:pt modelId="{B1CC6BEB-8E23-46C4-AB9C-430634AC9DBF}" type="pres">
      <dgm:prSet presAssocID="{DAF1D5F9-B71E-41AF-836F-DEA9ADF610E1}" presName="hierRoot2" presStyleCnt="0">
        <dgm:presLayoutVars>
          <dgm:hierBranch/>
        </dgm:presLayoutVars>
      </dgm:prSet>
      <dgm:spPr/>
    </dgm:pt>
    <dgm:pt modelId="{F5A1F68B-2E79-4D7E-91DE-7D8F5078D19E}" type="pres">
      <dgm:prSet presAssocID="{DAF1D5F9-B71E-41AF-836F-DEA9ADF610E1}" presName="rootComposite" presStyleCnt="0"/>
      <dgm:spPr/>
    </dgm:pt>
    <dgm:pt modelId="{9DBF4C59-2EB2-4161-82A2-14D12462E0DE}" type="pres">
      <dgm:prSet presAssocID="{DAF1D5F9-B71E-41AF-836F-DEA9ADF610E1}" presName="rootText" presStyleLbl="node2" presStyleIdx="3" presStyleCnt="6" custScaleX="159248" custScaleY="146903" custLinFactX="-68323" custLinFactY="-71816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89DDE0ED-01CA-4836-8662-FEF5CC11CCB6}" type="pres">
      <dgm:prSet presAssocID="{DAF1D5F9-B71E-41AF-836F-DEA9ADF610E1}" presName="rootConnector" presStyleLbl="node2" presStyleIdx="3" presStyleCnt="6"/>
      <dgm:spPr/>
      <dgm:t>
        <a:bodyPr/>
        <a:lstStyle/>
        <a:p>
          <a:endParaRPr lang="de-DE"/>
        </a:p>
      </dgm:t>
    </dgm:pt>
    <dgm:pt modelId="{7E63CD77-1B8E-4980-A790-E31FEE7BAE0E}" type="pres">
      <dgm:prSet presAssocID="{DAF1D5F9-B71E-41AF-836F-DEA9ADF610E1}" presName="hierChild4" presStyleCnt="0"/>
      <dgm:spPr/>
    </dgm:pt>
    <dgm:pt modelId="{5BBFB379-7AED-48F0-A0E0-2023776365FB}" type="pres">
      <dgm:prSet presAssocID="{DAF1D5F9-B71E-41AF-836F-DEA9ADF610E1}" presName="hierChild5" presStyleCnt="0"/>
      <dgm:spPr/>
    </dgm:pt>
    <dgm:pt modelId="{85598A0A-397A-476A-B043-36C67274CB1C}" type="pres">
      <dgm:prSet presAssocID="{C6A7C8AF-DC9C-4444-86E7-326D7F14D6F5}" presName="Name37" presStyleLbl="parChTrans1D2" presStyleIdx="4" presStyleCnt="9" custSzX="4598348" custSzY="740475"/>
      <dgm:spPr/>
      <dgm:t>
        <a:bodyPr/>
        <a:lstStyle/>
        <a:p>
          <a:endParaRPr lang="de-DE"/>
        </a:p>
      </dgm:t>
    </dgm:pt>
    <dgm:pt modelId="{1C039DCA-15B5-47DF-9EFD-7CF81A357A78}" type="pres">
      <dgm:prSet presAssocID="{5CEFDD08-4296-4FB4-8364-605600F877B3}" presName="hierRoot2" presStyleCnt="0">
        <dgm:presLayoutVars>
          <dgm:hierBranch/>
        </dgm:presLayoutVars>
      </dgm:prSet>
      <dgm:spPr/>
    </dgm:pt>
    <dgm:pt modelId="{EA2F0716-56B0-4581-BCB0-79EEEF223F4A}" type="pres">
      <dgm:prSet presAssocID="{5CEFDD08-4296-4FB4-8364-605600F877B3}" presName="rootComposite" presStyleCnt="0"/>
      <dgm:spPr/>
    </dgm:pt>
    <dgm:pt modelId="{71CAA1A6-4B91-4B4A-A483-B0B24B7C1B2D}" type="pres">
      <dgm:prSet presAssocID="{5CEFDD08-4296-4FB4-8364-605600F877B3}" presName="rootText" presStyleLbl="node2" presStyleIdx="4" presStyleCnt="6" custScaleX="159248" custScaleY="146903" custLinFactX="-148571" custLinFactY="-167193" custLinFactNeighborX="-200000" custLinFactNeighborY="-200000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AA2EA2F7-4A04-4985-A09B-131C22AADDC3}" type="pres">
      <dgm:prSet presAssocID="{5CEFDD08-4296-4FB4-8364-605600F877B3}" presName="rootConnector" presStyleLbl="node2" presStyleIdx="4" presStyleCnt="6"/>
      <dgm:spPr/>
      <dgm:t>
        <a:bodyPr/>
        <a:lstStyle/>
        <a:p>
          <a:endParaRPr lang="de-DE"/>
        </a:p>
      </dgm:t>
    </dgm:pt>
    <dgm:pt modelId="{8C9ECD92-2CEB-492D-8391-B2C4252C5389}" type="pres">
      <dgm:prSet presAssocID="{5CEFDD08-4296-4FB4-8364-605600F877B3}" presName="hierChild4" presStyleCnt="0"/>
      <dgm:spPr/>
    </dgm:pt>
    <dgm:pt modelId="{E0699073-60D5-4A4B-B5E1-7A26114C30A1}" type="pres">
      <dgm:prSet presAssocID="{5CEFDD08-4296-4FB4-8364-605600F877B3}" presName="hierChild5" presStyleCnt="0"/>
      <dgm:spPr/>
    </dgm:pt>
    <dgm:pt modelId="{8C8C6B15-0668-4876-81C3-0C21B75BDD37}" type="pres">
      <dgm:prSet presAssocID="{8C056BA6-353C-4F9C-BF3C-4A64CCC25B63}" presName="Name37" presStyleLbl="parChTrans1D2" presStyleIdx="5" presStyleCnt="9" custSzX="5515725" custSzY="2327208"/>
      <dgm:spPr/>
      <dgm:t>
        <a:bodyPr/>
        <a:lstStyle/>
        <a:p>
          <a:endParaRPr lang="de-DE"/>
        </a:p>
      </dgm:t>
    </dgm:pt>
    <dgm:pt modelId="{5FC92EF1-EC80-4647-B824-75016340F3BB}" type="pres">
      <dgm:prSet presAssocID="{977D4F8D-947B-4B42-910D-3B78007F50CD}" presName="hierRoot2" presStyleCnt="0">
        <dgm:presLayoutVars>
          <dgm:hierBranch/>
        </dgm:presLayoutVars>
      </dgm:prSet>
      <dgm:spPr/>
    </dgm:pt>
    <dgm:pt modelId="{ED6CE0EC-D081-4CB0-92BC-012C09340879}" type="pres">
      <dgm:prSet presAssocID="{977D4F8D-947B-4B42-910D-3B78007F50CD}" presName="rootComposite" presStyleCnt="0"/>
      <dgm:spPr/>
    </dgm:pt>
    <dgm:pt modelId="{66B70C5F-257A-4690-ADF4-2903CEAF3164}" type="pres">
      <dgm:prSet presAssocID="{977D4F8D-947B-4B42-910D-3B78007F50CD}" presName="rootText" presStyleLbl="node2" presStyleIdx="5" presStyleCnt="6" custScaleX="159248" custScaleY="146903" custLinFactX="-228819" custLinFactNeighborX="-300000" custLinFactNeighborY="23562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90D0DB70-FE27-470D-912E-1A4900893170}" type="pres">
      <dgm:prSet presAssocID="{977D4F8D-947B-4B42-910D-3B78007F50CD}" presName="rootConnector" presStyleLbl="node2" presStyleIdx="5" presStyleCnt="6"/>
      <dgm:spPr/>
      <dgm:t>
        <a:bodyPr/>
        <a:lstStyle/>
        <a:p>
          <a:endParaRPr lang="de-DE"/>
        </a:p>
      </dgm:t>
    </dgm:pt>
    <dgm:pt modelId="{B3416059-888D-4692-B17F-DDFED87D0DFE}" type="pres">
      <dgm:prSet presAssocID="{977D4F8D-947B-4B42-910D-3B78007F50CD}" presName="hierChild4" presStyleCnt="0"/>
      <dgm:spPr/>
    </dgm:pt>
    <dgm:pt modelId="{C781FB29-88D5-402F-BA4B-92247C175887}" type="pres">
      <dgm:prSet presAssocID="{977D4F8D-947B-4B42-910D-3B78007F50CD}" presName="hierChild5" presStyleCnt="0"/>
      <dgm:spPr/>
    </dgm:pt>
    <dgm:pt modelId="{9CFDF47B-3904-470F-9FF9-498E75889434}" type="pres">
      <dgm:prSet presAssocID="{CCBE28C8-2918-41DA-9C98-086B945CDFBF}" presName="hierChild3" presStyleCnt="0"/>
      <dgm:spPr/>
    </dgm:pt>
    <dgm:pt modelId="{DA027CDE-202B-42CC-9780-FD1F73605B98}" type="pres">
      <dgm:prSet presAssocID="{FF34567D-0B15-471F-852A-21873EF94746}" presName="Name111" presStyleLbl="parChTrans1D2" presStyleIdx="6" presStyleCnt="9" custSzX="344018" custSzY="4659729"/>
      <dgm:spPr/>
      <dgm:t>
        <a:bodyPr/>
        <a:lstStyle/>
        <a:p>
          <a:endParaRPr lang="de-DE"/>
        </a:p>
      </dgm:t>
    </dgm:pt>
    <dgm:pt modelId="{2C5E341B-C597-4927-AD67-871EAB35725E}" type="pres">
      <dgm:prSet presAssocID="{7E92CD83-6200-4613-ACB8-6065D309895D}" presName="hierRoot3" presStyleCnt="0">
        <dgm:presLayoutVars>
          <dgm:hierBranch/>
        </dgm:presLayoutVars>
      </dgm:prSet>
      <dgm:spPr/>
    </dgm:pt>
    <dgm:pt modelId="{5E1D6765-10D6-4C2D-85E1-95E8258332A1}" type="pres">
      <dgm:prSet presAssocID="{7E92CD83-6200-4613-ACB8-6065D309895D}" presName="rootComposite3" presStyleCnt="0"/>
      <dgm:spPr/>
    </dgm:pt>
    <dgm:pt modelId="{E2D8AC15-C7D3-4DEE-A9B5-12A48E01A244}" type="pres">
      <dgm:prSet presAssocID="{7E92CD83-6200-4613-ACB8-6065D309895D}" presName="rootText3" presStyleLbl="asst1" presStyleIdx="0" presStyleCnt="3" custScaleX="159248" custScaleY="146903" custLinFactX="-131410" custLinFactY="300000" custLinFactNeighborX="-200000" custLinFactNeighborY="306143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B14D39F2-90A1-4DF4-9685-14AE1467882F}" type="pres">
      <dgm:prSet presAssocID="{7E92CD83-6200-4613-ACB8-6065D309895D}" presName="rootConnector3" presStyleLbl="asst1" presStyleIdx="0" presStyleCnt="3"/>
      <dgm:spPr/>
      <dgm:t>
        <a:bodyPr/>
        <a:lstStyle/>
        <a:p>
          <a:endParaRPr lang="de-DE"/>
        </a:p>
      </dgm:t>
    </dgm:pt>
    <dgm:pt modelId="{DBA6944F-CF3C-4E0E-AA3B-9AA4FA1BE6B1}" type="pres">
      <dgm:prSet presAssocID="{7E92CD83-6200-4613-ACB8-6065D309895D}" presName="hierChild6" presStyleCnt="0"/>
      <dgm:spPr/>
    </dgm:pt>
    <dgm:pt modelId="{4F5C2AE9-C693-4090-AF57-7050A162ED62}" type="pres">
      <dgm:prSet presAssocID="{7E92CD83-6200-4613-ACB8-6065D309895D}" presName="hierChild7" presStyleCnt="0"/>
      <dgm:spPr/>
    </dgm:pt>
    <dgm:pt modelId="{BCE11188-75C0-4B08-8A9B-F0525E1217DB}" type="pres">
      <dgm:prSet presAssocID="{896A158A-27DA-453D-9E19-06D55D76EA3C}" presName="Name111" presStyleLbl="parChTrans1D2" presStyleIdx="7" presStyleCnt="9" custSzX="573358" custSzY="851569"/>
      <dgm:spPr/>
      <dgm:t>
        <a:bodyPr/>
        <a:lstStyle/>
        <a:p>
          <a:endParaRPr lang="de-DE"/>
        </a:p>
      </dgm:t>
    </dgm:pt>
    <dgm:pt modelId="{649FD392-77C1-4CB0-BF43-4D98AA7D182A}" type="pres">
      <dgm:prSet presAssocID="{CE3A5CB2-CFBD-44DB-A862-18B4D8927950}" presName="hierRoot3" presStyleCnt="0">
        <dgm:presLayoutVars>
          <dgm:hierBranch/>
        </dgm:presLayoutVars>
      </dgm:prSet>
      <dgm:spPr/>
    </dgm:pt>
    <dgm:pt modelId="{9001FAA4-7081-4C93-9E73-FC9568D6F695}" type="pres">
      <dgm:prSet presAssocID="{CE3A5CB2-CFBD-44DB-A862-18B4D8927950}" presName="rootComposite3" presStyleCnt="0"/>
      <dgm:spPr/>
    </dgm:pt>
    <dgm:pt modelId="{55F7E8B4-781D-4CD6-84A1-A505D25D338C}" type="pres">
      <dgm:prSet presAssocID="{CE3A5CB2-CFBD-44DB-A862-18B4D8927950}" presName="rootText3" presStyleLbl="asst1" presStyleIdx="1" presStyleCnt="3" custScaleX="159248" custScaleY="146903" custLinFactX="-40441" custLinFactY="-100000" custLinFactNeighborX="-100000" custLinFactNeighborY="-104302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69F9E25C-DE8C-4305-ADD2-BF7E0A331752}" type="pres">
      <dgm:prSet presAssocID="{CE3A5CB2-CFBD-44DB-A862-18B4D8927950}" presName="rootConnector3" presStyleLbl="asst1" presStyleIdx="1" presStyleCnt="3"/>
      <dgm:spPr/>
      <dgm:t>
        <a:bodyPr/>
        <a:lstStyle/>
        <a:p>
          <a:endParaRPr lang="de-DE"/>
        </a:p>
      </dgm:t>
    </dgm:pt>
    <dgm:pt modelId="{4C015AB9-F573-4D7F-AE33-E30171C3971A}" type="pres">
      <dgm:prSet presAssocID="{CE3A5CB2-CFBD-44DB-A862-18B4D8927950}" presName="hierChild6" presStyleCnt="0"/>
      <dgm:spPr/>
    </dgm:pt>
    <dgm:pt modelId="{3A0FF1C9-DDC8-4F8A-803F-51DE1C3B438E}" type="pres">
      <dgm:prSet presAssocID="{CE3A5CB2-CFBD-44DB-A862-18B4D8927950}" presName="hierChild7" presStyleCnt="0"/>
      <dgm:spPr/>
    </dgm:pt>
    <dgm:pt modelId="{B8D51CFF-CB63-4C10-B512-35A849748B9B}" type="pres">
      <dgm:prSet presAssocID="{C11D5BCE-6C2C-47E1-94DE-2398BD7EFE72}" presName="Name111" presStyleLbl="parChTrans1D2" presStyleIdx="8" presStyleCnt="9" custSzX="4334491" custSzY="3496120"/>
      <dgm:spPr/>
      <dgm:t>
        <a:bodyPr/>
        <a:lstStyle/>
        <a:p>
          <a:endParaRPr lang="de-DE"/>
        </a:p>
      </dgm:t>
    </dgm:pt>
    <dgm:pt modelId="{CEE9E952-560E-49B7-BEE8-7C660B740595}" type="pres">
      <dgm:prSet presAssocID="{28F6BCF8-9401-4235-9C9D-E9E9800ADBAD}" presName="hierRoot3" presStyleCnt="0">
        <dgm:presLayoutVars>
          <dgm:hierBranch/>
        </dgm:presLayoutVars>
      </dgm:prSet>
      <dgm:spPr/>
    </dgm:pt>
    <dgm:pt modelId="{42BFAC3E-98CE-4711-83B7-7462B41CFC6E}" type="pres">
      <dgm:prSet presAssocID="{28F6BCF8-9401-4235-9C9D-E9E9800ADBAD}" presName="rootComposite3" presStyleCnt="0"/>
      <dgm:spPr/>
    </dgm:pt>
    <dgm:pt modelId="{EC567F51-4A7B-4D24-87E1-DABC3B21EEC1}" type="pres">
      <dgm:prSet presAssocID="{28F6BCF8-9401-4235-9C9D-E9E9800ADBAD}" presName="rootText3" presStyleLbl="asst1" presStyleIdx="2" presStyleCnt="3" custScaleX="159248" custScaleY="146903" custLinFactX="-131410" custLinFactY="100000" custLinFactNeighborX="-200000" custLinFactNeighborY="121863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BC26B3AE-CAB7-4CDE-858C-88F3D2E3357D}" type="pres">
      <dgm:prSet presAssocID="{28F6BCF8-9401-4235-9C9D-E9E9800ADBAD}" presName="rootConnector3" presStyleLbl="asst1" presStyleIdx="2" presStyleCnt="3"/>
      <dgm:spPr/>
      <dgm:t>
        <a:bodyPr/>
        <a:lstStyle/>
        <a:p>
          <a:endParaRPr lang="de-DE"/>
        </a:p>
      </dgm:t>
    </dgm:pt>
    <dgm:pt modelId="{2BA33B96-8945-4497-880B-FAFE6E5C18D2}" type="pres">
      <dgm:prSet presAssocID="{28F6BCF8-9401-4235-9C9D-E9E9800ADBAD}" presName="hierChild6" presStyleCnt="0"/>
      <dgm:spPr/>
    </dgm:pt>
    <dgm:pt modelId="{E56FEE51-807D-4F61-A352-C82800D838B6}" type="pres">
      <dgm:prSet presAssocID="{28F6BCF8-9401-4235-9C9D-E9E9800ADBAD}" presName="hierChild7" presStyleCnt="0"/>
      <dgm:spPr/>
    </dgm:pt>
  </dgm:ptLst>
  <dgm:cxnLst>
    <dgm:cxn modelId="{66FF1F20-5CF8-4660-850D-3CAE6EB932A0}" srcId="{CCBE28C8-2918-41DA-9C98-086B945CDFBF}" destId="{09A76B74-28B9-4164-978E-CA7A93669D2F}" srcOrd="1" destOrd="0" parTransId="{F3352B5A-8656-4DEB-8241-0CC8FC13E930}" sibTransId="{632640E1-35DC-4471-869A-2A458E67DA4F}"/>
    <dgm:cxn modelId="{6FB104E3-8E21-42CC-9D07-F8A43F98C933}" srcId="{CCBE28C8-2918-41DA-9C98-086B945CDFBF}" destId="{7251C8AB-DC36-4686-9C33-94881F2DAF6B}" srcOrd="0" destOrd="0" parTransId="{47B86997-DD5F-42DA-A270-184587219C98}" sibTransId="{D873F1D1-07F7-4B1E-87AE-E78D410ED13E}"/>
    <dgm:cxn modelId="{58F30331-CFE3-4B16-B0EF-6BDFE5C9B978}" srcId="{CCBE28C8-2918-41DA-9C98-086B945CDFBF}" destId="{977D4F8D-947B-4B42-910D-3B78007F50CD}" srcOrd="8" destOrd="0" parTransId="{8C056BA6-353C-4F9C-BF3C-4A64CCC25B63}" sibTransId="{0C890715-4842-4317-A9FE-052C94F59B51}"/>
    <dgm:cxn modelId="{F9E4D1D7-8503-485E-AD50-7FB8E76D8CE8}" type="presOf" srcId="{FF34567D-0B15-471F-852A-21873EF94746}" destId="{DA027CDE-202B-42CC-9780-FD1F73605B98}" srcOrd="0" destOrd="0" presId="urn:microsoft.com/office/officeart/2005/8/layout/orgChart1"/>
    <dgm:cxn modelId="{999A518C-74BA-486E-9870-5CDF12586857}" type="presOf" srcId="{DC86C4EC-7AB4-43E1-894B-8BE451D98491}" destId="{2E3E87C3-EB85-4C06-BFC3-019A39CC7721}" srcOrd="0" destOrd="0" presId="urn:microsoft.com/office/officeart/2005/8/layout/orgChart1"/>
    <dgm:cxn modelId="{8BA38B90-2A64-4475-BCF3-8851DD13FABC}" type="presOf" srcId="{8C056BA6-353C-4F9C-BF3C-4A64CCC25B63}" destId="{8C8C6B15-0668-4876-81C3-0C21B75BDD37}" srcOrd="0" destOrd="0" presId="urn:microsoft.com/office/officeart/2005/8/layout/orgChart1"/>
    <dgm:cxn modelId="{A6223B85-B8E1-49E0-BF30-EAD90C847DED}" type="presOf" srcId="{7251C8AB-DC36-4686-9C33-94881F2DAF6B}" destId="{28C14A15-3744-43B9-A70A-FC3AC08941D9}" srcOrd="0" destOrd="0" presId="urn:microsoft.com/office/officeart/2005/8/layout/orgChart1"/>
    <dgm:cxn modelId="{987A25E7-21E1-4742-BDFA-A5A2539076D5}" type="presOf" srcId="{7E92CD83-6200-4613-ACB8-6065D309895D}" destId="{E2D8AC15-C7D3-4DEE-A9B5-12A48E01A244}" srcOrd="0" destOrd="0" presId="urn:microsoft.com/office/officeart/2005/8/layout/orgChart1"/>
    <dgm:cxn modelId="{38E032FB-3177-4E6E-8638-4A445DA0A9F6}" srcId="{CCBE28C8-2918-41DA-9C98-086B945CDFBF}" destId="{9D8D50E2-5063-4C69-9F03-F039D3CD6E34}" srcOrd="2" destOrd="0" parTransId="{6A3EC32B-5A36-4D87-876C-29F817AD47A6}" sibTransId="{942D8710-0905-4AE9-9436-CFA8738FF077}"/>
    <dgm:cxn modelId="{57E31695-8092-4CE2-8F92-EF616248294D}" type="presOf" srcId="{5CEFDD08-4296-4FB4-8364-605600F877B3}" destId="{AA2EA2F7-4A04-4985-A09B-131C22AADDC3}" srcOrd="1" destOrd="0" presId="urn:microsoft.com/office/officeart/2005/8/layout/orgChart1"/>
    <dgm:cxn modelId="{B0119698-82D4-4E97-BCD4-8B034FDF57D1}" type="presOf" srcId="{09A76B74-28B9-4164-978E-CA7A93669D2F}" destId="{CCF3A0F8-3359-4694-8A7E-4D9DDBA903EF}" srcOrd="1" destOrd="0" presId="urn:microsoft.com/office/officeart/2005/8/layout/orgChart1"/>
    <dgm:cxn modelId="{E53C0FF7-204D-420F-A832-015C1AD04A8E}" type="presOf" srcId="{977D4F8D-947B-4B42-910D-3B78007F50CD}" destId="{90D0DB70-FE27-470D-912E-1A4900893170}" srcOrd="1" destOrd="0" presId="urn:microsoft.com/office/officeart/2005/8/layout/orgChart1"/>
    <dgm:cxn modelId="{EFC19B5E-28DF-4740-9477-180D2D01FC80}" type="presOf" srcId="{DAF1D5F9-B71E-41AF-836F-DEA9ADF610E1}" destId="{9DBF4C59-2EB2-4161-82A2-14D12462E0DE}" srcOrd="0" destOrd="0" presId="urn:microsoft.com/office/officeart/2005/8/layout/orgChart1"/>
    <dgm:cxn modelId="{AD17B399-C859-424C-866C-1725434BEE2F}" type="presOf" srcId="{28F6BCF8-9401-4235-9C9D-E9E9800ADBAD}" destId="{BC26B3AE-CAB7-4CDE-858C-88F3D2E3357D}" srcOrd="1" destOrd="0" presId="urn:microsoft.com/office/officeart/2005/8/layout/orgChart1"/>
    <dgm:cxn modelId="{560239A9-F6AF-43E5-9550-E17F6BFC6653}" type="presOf" srcId="{7E92CD83-6200-4613-ACB8-6065D309895D}" destId="{B14D39F2-90A1-4DF4-9685-14AE1467882F}" srcOrd="1" destOrd="0" presId="urn:microsoft.com/office/officeart/2005/8/layout/orgChart1"/>
    <dgm:cxn modelId="{9EEFB68E-5E90-4AF5-B853-684A95C6B10E}" type="presOf" srcId="{9D8D50E2-5063-4C69-9F03-F039D3CD6E34}" destId="{FDA2C622-7057-4CC5-AA89-623DFCB2D01D}" srcOrd="1" destOrd="0" presId="urn:microsoft.com/office/officeart/2005/8/layout/orgChart1"/>
    <dgm:cxn modelId="{850FE62F-5EEB-44B3-886C-5512275792CD}" srcId="{CCBE28C8-2918-41DA-9C98-086B945CDFBF}" destId="{CE3A5CB2-CFBD-44DB-A862-18B4D8927950}" srcOrd="6" destOrd="0" parTransId="{896A158A-27DA-453D-9E19-06D55D76EA3C}" sibTransId="{7408A770-B2B8-48E8-ABBE-2947DA72397A}"/>
    <dgm:cxn modelId="{94A45374-75A9-4B80-B9ED-B46937A504D3}" type="presOf" srcId="{896A158A-27DA-453D-9E19-06D55D76EA3C}" destId="{BCE11188-75C0-4B08-8A9B-F0525E1217DB}" srcOrd="0" destOrd="0" presId="urn:microsoft.com/office/officeart/2005/8/layout/orgChart1"/>
    <dgm:cxn modelId="{0F455B43-69C2-457A-90AB-576B024DD433}" type="presOf" srcId="{DAF1D5F9-B71E-41AF-836F-DEA9ADF610E1}" destId="{89DDE0ED-01CA-4836-8662-FEF5CC11CCB6}" srcOrd="1" destOrd="0" presId="urn:microsoft.com/office/officeart/2005/8/layout/orgChart1"/>
    <dgm:cxn modelId="{DD8A6D57-AD03-415C-A977-042157DE2B5E}" srcId="{1938154D-3DF7-434B-9DC4-989FF50C109B}" destId="{CCBE28C8-2918-41DA-9C98-086B945CDFBF}" srcOrd="0" destOrd="0" parTransId="{ED34ABC3-B5FD-4BC1-A71F-AFE4562BEA5E}" sibTransId="{95B93AD0-6169-4F73-9148-2ADFDA2D7799}"/>
    <dgm:cxn modelId="{0D14D220-7364-4279-9CE2-544EBADD0CE0}" type="presOf" srcId="{C6A7C8AF-DC9C-4444-86E7-326D7F14D6F5}" destId="{85598A0A-397A-476A-B043-36C67274CB1C}" srcOrd="0" destOrd="0" presId="urn:microsoft.com/office/officeart/2005/8/layout/orgChart1"/>
    <dgm:cxn modelId="{82E9806B-6E5D-422A-AED2-0DEA8548BDDD}" type="presOf" srcId="{7251C8AB-DC36-4686-9C33-94881F2DAF6B}" destId="{36DF0921-DB5B-4715-8D51-78463A7EB5FF}" srcOrd="1" destOrd="0" presId="urn:microsoft.com/office/officeart/2005/8/layout/orgChart1"/>
    <dgm:cxn modelId="{278185B3-9D9C-48AA-8791-EBF099162D79}" type="presOf" srcId="{CE3A5CB2-CFBD-44DB-A862-18B4D8927950}" destId="{69F9E25C-DE8C-4305-ADD2-BF7E0A331752}" srcOrd="1" destOrd="0" presId="urn:microsoft.com/office/officeart/2005/8/layout/orgChart1"/>
    <dgm:cxn modelId="{A0FF29B8-34CF-49AA-9EE8-A43F506DC446}" srcId="{CCBE28C8-2918-41DA-9C98-086B945CDFBF}" destId="{7E92CD83-6200-4613-ACB8-6065D309895D}" srcOrd="5" destOrd="0" parTransId="{FF34567D-0B15-471F-852A-21873EF94746}" sibTransId="{9D9C6F62-114A-4F90-AF50-EDB12920B575}"/>
    <dgm:cxn modelId="{F127B05C-B297-4422-ABE6-CFDAA91E0A00}" srcId="{CCBE28C8-2918-41DA-9C98-086B945CDFBF}" destId="{28F6BCF8-9401-4235-9C9D-E9E9800ADBAD}" srcOrd="7" destOrd="0" parTransId="{C11D5BCE-6C2C-47E1-94DE-2398BD7EFE72}" sibTransId="{B99D61E3-0E4F-43E6-AEC3-B77A57615C8F}"/>
    <dgm:cxn modelId="{4D82B0E2-0968-4508-9261-362F361400FA}" srcId="{CCBE28C8-2918-41DA-9C98-086B945CDFBF}" destId="{5CEFDD08-4296-4FB4-8364-605600F877B3}" srcOrd="4" destOrd="0" parTransId="{C6A7C8AF-DC9C-4444-86E7-326D7F14D6F5}" sibTransId="{835FA912-025E-4B56-BA02-035A6834FDD2}"/>
    <dgm:cxn modelId="{6394D03F-FB40-404B-A3DB-881481E643AD}" type="presOf" srcId="{CCBE28C8-2918-41DA-9C98-086B945CDFBF}" destId="{735177E6-3872-49AD-9A5B-D5FA47E61059}" srcOrd="1" destOrd="0" presId="urn:microsoft.com/office/officeart/2005/8/layout/orgChart1"/>
    <dgm:cxn modelId="{78497F53-BD99-4C87-884F-B2BA12CF44B0}" type="presOf" srcId="{F3352B5A-8656-4DEB-8241-0CC8FC13E930}" destId="{4A9E6E0F-B76D-41BF-A3C2-2DF9FF645B12}" srcOrd="0" destOrd="0" presId="urn:microsoft.com/office/officeart/2005/8/layout/orgChart1"/>
    <dgm:cxn modelId="{171F9EDC-511C-48AB-8690-B3AF4E29D64A}" type="presOf" srcId="{9D8D50E2-5063-4C69-9F03-F039D3CD6E34}" destId="{209B9878-9695-4EC0-83FC-D93EB6FD023D}" srcOrd="0" destOrd="0" presId="urn:microsoft.com/office/officeart/2005/8/layout/orgChart1"/>
    <dgm:cxn modelId="{FD569B92-5051-4626-BE59-947931C2E333}" type="presOf" srcId="{5CEFDD08-4296-4FB4-8364-605600F877B3}" destId="{71CAA1A6-4B91-4B4A-A483-B0B24B7C1B2D}" srcOrd="0" destOrd="0" presId="urn:microsoft.com/office/officeart/2005/8/layout/orgChart1"/>
    <dgm:cxn modelId="{A1FB2578-1D58-4C38-AAFA-8B9B17701BEA}" type="presOf" srcId="{CE3A5CB2-CFBD-44DB-A862-18B4D8927950}" destId="{55F7E8B4-781D-4CD6-84A1-A505D25D338C}" srcOrd="0" destOrd="0" presId="urn:microsoft.com/office/officeart/2005/8/layout/orgChart1"/>
    <dgm:cxn modelId="{EAFF8BC5-F20F-4573-B4F2-DCDEEEAE7375}" type="presOf" srcId="{09A76B74-28B9-4164-978E-CA7A93669D2F}" destId="{5C2AFBF7-4CA7-47F0-9C42-296635C262AA}" srcOrd="0" destOrd="0" presId="urn:microsoft.com/office/officeart/2005/8/layout/orgChart1"/>
    <dgm:cxn modelId="{C5604AA5-D5FB-4C8B-A6DC-F8F605CAC1BA}" type="presOf" srcId="{28F6BCF8-9401-4235-9C9D-E9E9800ADBAD}" destId="{EC567F51-4A7B-4D24-87E1-DABC3B21EEC1}" srcOrd="0" destOrd="0" presId="urn:microsoft.com/office/officeart/2005/8/layout/orgChart1"/>
    <dgm:cxn modelId="{A982D45E-DA5D-4B92-8465-A8DB6B8901E2}" type="presOf" srcId="{977D4F8D-947B-4B42-910D-3B78007F50CD}" destId="{66B70C5F-257A-4690-ADF4-2903CEAF3164}" srcOrd="0" destOrd="0" presId="urn:microsoft.com/office/officeart/2005/8/layout/orgChart1"/>
    <dgm:cxn modelId="{D5DBC603-F7A5-4C66-9D8D-BC04B7AE1845}" type="presOf" srcId="{47B86997-DD5F-42DA-A270-184587219C98}" destId="{58D0CED1-878C-4886-B69C-34819D57DEE7}" srcOrd="0" destOrd="0" presId="urn:microsoft.com/office/officeart/2005/8/layout/orgChart1"/>
    <dgm:cxn modelId="{23027286-5898-4063-939C-D841A14C3131}" srcId="{CCBE28C8-2918-41DA-9C98-086B945CDFBF}" destId="{DAF1D5F9-B71E-41AF-836F-DEA9ADF610E1}" srcOrd="3" destOrd="0" parTransId="{DC86C4EC-7AB4-43E1-894B-8BE451D98491}" sibTransId="{D0E79388-75E9-4E87-885E-25E160B389C4}"/>
    <dgm:cxn modelId="{BBD8E85C-C4F8-451B-BCD2-090827979103}" type="presOf" srcId="{CCBE28C8-2918-41DA-9C98-086B945CDFBF}" destId="{A6706CD4-25D0-42A1-A227-A2FA8A96B691}" srcOrd="0" destOrd="0" presId="urn:microsoft.com/office/officeart/2005/8/layout/orgChart1"/>
    <dgm:cxn modelId="{85372C5D-A1C8-4D88-A15C-E6DB61371686}" type="presOf" srcId="{1938154D-3DF7-434B-9DC4-989FF50C109B}" destId="{0FE069CA-8D68-4429-850F-D70B4DA18C15}" srcOrd="0" destOrd="0" presId="urn:microsoft.com/office/officeart/2005/8/layout/orgChart1"/>
    <dgm:cxn modelId="{59AE2DEB-FF7F-4581-984D-7F5DC24874E0}" type="presOf" srcId="{6A3EC32B-5A36-4D87-876C-29F817AD47A6}" destId="{51518213-9781-4675-AB44-58C4FF2B1FC1}" srcOrd="0" destOrd="0" presId="urn:microsoft.com/office/officeart/2005/8/layout/orgChart1"/>
    <dgm:cxn modelId="{C92639BD-3C65-4986-BA82-25E216BB959B}" type="presOf" srcId="{C11D5BCE-6C2C-47E1-94DE-2398BD7EFE72}" destId="{B8D51CFF-CB63-4C10-B512-35A849748B9B}" srcOrd="0" destOrd="0" presId="urn:microsoft.com/office/officeart/2005/8/layout/orgChart1"/>
    <dgm:cxn modelId="{321F1E4E-E444-4E9E-A6AF-20BE210E9531}" type="presParOf" srcId="{0FE069CA-8D68-4429-850F-D70B4DA18C15}" destId="{A0B0E825-3694-4CDB-9840-52858A02B03D}" srcOrd="0" destOrd="0" presId="urn:microsoft.com/office/officeart/2005/8/layout/orgChart1"/>
    <dgm:cxn modelId="{8F3E6397-F6A2-4BCF-8DB5-2DA5A4223A9F}" type="presParOf" srcId="{A0B0E825-3694-4CDB-9840-52858A02B03D}" destId="{5CA561A3-B0D7-4EF4-8B5B-F484EFD34C23}" srcOrd="0" destOrd="0" presId="urn:microsoft.com/office/officeart/2005/8/layout/orgChart1"/>
    <dgm:cxn modelId="{B93F4BCB-8419-4BBD-A282-45BA83325C8A}" type="presParOf" srcId="{5CA561A3-B0D7-4EF4-8B5B-F484EFD34C23}" destId="{A6706CD4-25D0-42A1-A227-A2FA8A96B691}" srcOrd="0" destOrd="0" presId="urn:microsoft.com/office/officeart/2005/8/layout/orgChart1"/>
    <dgm:cxn modelId="{75BB7693-0040-417F-A7A4-69D673FBF5B1}" type="presParOf" srcId="{5CA561A3-B0D7-4EF4-8B5B-F484EFD34C23}" destId="{735177E6-3872-49AD-9A5B-D5FA47E61059}" srcOrd="1" destOrd="0" presId="urn:microsoft.com/office/officeart/2005/8/layout/orgChart1"/>
    <dgm:cxn modelId="{D7330A62-42E8-481D-9A3B-F3133780C95B}" type="presParOf" srcId="{A0B0E825-3694-4CDB-9840-52858A02B03D}" destId="{1AD08F76-2B90-47E5-81B9-BDC7A2FB006C}" srcOrd="1" destOrd="0" presId="urn:microsoft.com/office/officeart/2005/8/layout/orgChart1"/>
    <dgm:cxn modelId="{C0527C75-748D-4D3D-8CCE-B63D856598E5}" type="presParOf" srcId="{1AD08F76-2B90-47E5-81B9-BDC7A2FB006C}" destId="{58D0CED1-878C-4886-B69C-34819D57DEE7}" srcOrd="0" destOrd="0" presId="urn:microsoft.com/office/officeart/2005/8/layout/orgChart1"/>
    <dgm:cxn modelId="{EFCFC6FC-5F27-4CA3-A699-2713495D5390}" type="presParOf" srcId="{1AD08F76-2B90-47E5-81B9-BDC7A2FB006C}" destId="{DA2A8448-BE73-4AFE-8EDC-D2AB0D36124C}" srcOrd="1" destOrd="0" presId="urn:microsoft.com/office/officeart/2005/8/layout/orgChart1"/>
    <dgm:cxn modelId="{84E02A18-F2DE-4A36-80BE-179990C3A65E}" type="presParOf" srcId="{DA2A8448-BE73-4AFE-8EDC-D2AB0D36124C}" destId="{E6711CDF-287B-41E6-9548-07B634758885}" srcOrd="0" destOrd="0" presId="urn:microsoft.com/office/officeart/2005/8/layout/orgChart1"/>
    <dgm:cxn modelId="{6810AE10-F6EF-4855-8E93-E913ABA8EEB6}" type="presParOf" srcId="{E6711CDF-287B-41E6-9548-07B634758885}" destId="{28C14A15-3744-43B9-A70A-FC3AC08941D9}" srcOrd="0" destOrd="0" presId="urn:microsoft.com/office/officeart/2005/8/layout/orgChart1"/>
    <dgm:cxn modelId="{5C73AA43-DC53-4418-8202-FA7BEEDDE795}" type="presParOf" srcId="{E6711CDF-287B-41E6-9548-07B634758885}" destId="{36DF0921-DB5B-4715-8D51-78463A7EB5FF}" srcOrd="1" destOrd="0" presId="urn:microsoft.com/office/officeart/2005/8/layout/orgChart1"/>
    <dgm:cxn modelId="{264A7577-AAFD-4938-9B77-852895CD17B2}" type="presParOf" srcId="{DA2A8448-BE73-4AFE-8EDC-D2AB0D36124C}" destId="{A717F5E7-B7DF-40AA-B2AA-C2C996E0DD1A}" srcOrd="1" destOrd="0" presId="urn:microsoft.com/office/officeart/2005/8/layout/orgChart1"/>
    <dgm:cxn modelId="{9A2E55AB-83D8-4A5E-8763-E692E78AE0C5}" type="presParOf" srcId="{DA2A8448-BE73-4AFE-8EDC-D2AB0D36124C}" destId="{B8A0BAB3-6B73-4ADB-B9B6-61CDE5E99A23}" srcOrd="2" destOrd="0" presId="urn:microsoft.com/office/officeart/2005/8/layout/orgChart1"/>
    <dgm:cxn modelId="{E79EEC3C-5537-4017-ABE5-8DD62D9A98FC}" type="presParOf" srcId="{1AD08F76-2B90-47E5-81B9-BDC7A2FB006C}" destId="{4A9E6E0F-B76D-41BF-A3C2-2DF9FF645B12}" srcOrd="2" destOrd="0" presId="urn:microsoft.com/office/officeart/2005/8/layout/orgChart1"/>
    <dgm:cxn modelId="{F5D4E813-0D66-492C-A5C1-DCEFC1BAD3DA}" type="presParOf" srcId="{1AD08F76-2B90-47E5-81B9-BDC7A2FB006C}" destId="{22AF7A81-6A4B-484A-AF83-5E94CD7FAB54}" srcOrd="3" destOrd="0" presId="urn:microsoft.com/office/officeart/2005/8/layout/orgChart1"/>
    <dgm:cxn modelId="{8BB5A698-E567-4BA3-B602-205AC0626813}" type="presParOf" srcId="{22AF7A81-6A4B-484A-AF83-5E94CD7FAB54}" destId="{76BF1D9F-0B79-4836-BDC8-12E81EE5681E}" srcOrd="0" destOrd="0" presId="urn:microsoft.com/office/officeart/2005/8/layout/orgChart1"/>
    <dgm:cxn modelId="{C505AF85-99FF-44AD-96B0-05AED8581E30}" type="presParOf" srcId="{76BF1D9F-0B79-4836-BDC8-12E81EE5681E}" destId="{5C2AFBF7-4CA7-47F0-9C42-296635C262AA}" srcOrd="0" destOrd="0" presId="urn:microsoft.com/office/officeart/2005/8/layout/orgChart1"/>
    <dgm:cxn modelId="{BD6C4A6E-268A-4054-B8EE-FEAAD4E9DFA9}" type="presParOf" srcId="{76BF1D9F-0B79-4836-BDC8-12E81EE5681E}" destId="{CCF3A0F8-3359-4694-8A7E-4D9DDBA903EF}" srcOrd="1" destOrd="0" presId="urn:microsoft.com/office/officeart/2005/8/layout/orgChart1"/>
    <dgm:cxn modelId="{C9C15894-D118-469A-985B-358E6A0F118D}" type="presParOf" srcId="{22AF7A81-6A4B-484A-AF83-5E94CD7FAB54}" destId="{6E306256-03BA-4465-84D2-700AD27803B6}" srcOrd="1" destOrd="0" presId="urn:microsoft.com/office/officeart/2005/8/layout/orgChart1"/>
    <dgm:cxn modelId="{1B9C5CB0-A702-4C19-8752-AF1250E5F861}" type="presParOf" srcId="{22AF7A81-6A4B-484A-AF83-5E94CD7FAB54}" destId="{C3CD8672-44CC-4CDD-AB5A-8644AC1EACD1}" srcOrd="2" destOrd="0" presId="urn:microsoft.com/office/officeart/2005/8/layout/orgChart1"/>
    <dgm:cxn modelId="{03CD4FA1-0225-46C2-8794-F9F3DFA2ED57}" type="presParOf" srcId="{1AD08F76-2B90-47E5-81B9-BDC7A2FB006C}" destId="{51518213-9781-4675-AB44-58C4FF2B1FC1}" srcOrd="4" destOrd="0" presId="urn:microsoft.com/office/officeart/2005/8/layout/orgChart1"/>
    <dgm:cxn modelId="{73C444BC-9056-4128-8B4C-8668DC2916DA}" type="presParOf" srcId="{1AD08F76-2B90-47E5-81B9-BDC7A2FB006C}" destId="{2C14F5D5-4778-465D-B5FF-5FB11FBEA75F}" srcOrd="5" destOrd="0" presId="urn:microsoft.com/office/officeart/2005/8/layout/orgChart1"/>
    <dgm:cxn modelId="{9F3920AB-743D-4C08-B1E1-C044030EBE5C}" type="presParOf" srcId="{2C14F5D5-4778-465D-B5FF-5FB11FBEA75F}" destId="{2E2839E4-E022-49A7-9999-8722DD117517}" srcOrd="0" destOrd="0" presId="urn:microsoft.com/office/officeart/2005/8/layout/orgChart1"/>
    <dgm:cxn modelId="{799F93D5-D565-45AB-BACF-474DCB22EC97}" type="presParOf" srcId="{2E2839E4-E022-49A7-9999-8722DD117517}" destId="{209B9878-9695-4EC0-83FC-D93EB6FD023D}" srcOrd="0" destOrd="0" presId="urn:microsoft.com/office/officeart/2005/8/layout/orgChart1"/>
    <dgm:cxn modelId="{34AD50D1-DF9F-488F-9CFD-74C8D1C51A16}" type="presParOf" srcId="{2E2839E4-E022-49A7-9999-8722DD117517}" destId="{FDA2C622-7057-4CC5-AA89-623DFCB2D01D}" srcOrd="1" destOrd="0" presId="urn:microsoft.com/office/officeart/2005/8/layout/orgChart1"/>
    <dgm:cxn modelId="{7F073912-81B6-4104-B330-532D9B3380CC}" type="presParOf" srcId="{2C14F5D5-4778-465D-B5FF-5FB11FBEA75F}" destId="{19D149C3-B379-4638-AE21-56F5E8272CF6}" srcOrd="1" destOrd="0" presId="urn:microsoft.com/office/officeart/2005/8/layout/orgChart1"/>
    <dgm:cxn modelId="{E5B4AC0D-9734-4DE0-A304-E11D974892DA}" type="presParOf" srcId="{2C14F5D5-4778-465D-B5FF-5FB11FBEA75F}" destId="{A6B39E6B-6D64-4933-898A-B06976AEF101}" srcOrd="2" destOrd="0" presId="urn:microsoft.com/office/officeart/2005/8/layout/orgChart1"/>
    <dgm:cxn modelId="{B79EB3FF-4928-4777-A72F-DF9FF5EC1E5B}" type="presParOf" srcId="{1AD08F76-2B90-47E5-81B9-BDC7A2FB006C}" destId="{2E3E87C3-EB85-4C06-BFC3-019A39CC7721}" srcOrd="6" destOrd="0" presId="urn:microsoft.com/office/officeart/2005/8/layout/orgChart1"/>
    <dgm:cxn modelId="{3BFDEA13-D03A-4FCA-B671-95D2885D5CEF}" type="presParOf" srcId="{1AD08F76-2B90-47E5-81B9-BDC7A2FB006C}" destId="{B1CC6BEB-8E23-46C4-AB9C-430634AC9DBF}" srcOrd="7" destOrd="0" presId="urn:microsoft.com/office/officeart/2005/8/layout/orgChart1"/>
    <dgm:cxn modelId="{4894252D-439A-41A8-922C-42C71A2AD5DB}" type="presParOf" srcId="{B1CC6BEB-8E23-46C4-AB9C-430634AC9DBF}" destId="{F5A1F68B-2E79-4D7E-91DE-7D8F5078D19E}" srcOrd="0" destOrd="0" presId="urn:microsoft.com/office/officeart/2005/8/layout/orgChart1"/>
    <dgm:cxn modelId="{B195EF2B-4171-41B0-875D-C3CD72019E6E}" type="presParOf" srcId="{F5A1F68B-2E79-4D7E-91DE-7D8F5078D19E}" destId="{9DBF4C59-2EB2-4161-82A2-14D12462E0DE}" srcOrd="0" destOrd="0" presId="urn:microsoft.com/office/officeart/2005/8/layout/orgChart1"/>
    <dgm:cxn modelId="{D9C80D10-E49A-4180-9840-3FB3BD3EB1C1}" type="presParOf" srcId="{F5A1F68B-2E79-4D7E-91DE-7D8F5078D19E}" destId="{89DDE0ED-01CA-4836-8662-FEF5CC11CCB6}" srcOrd="1" destOrd="0" presId="urn:microsoft.com/office/officeart/2005/8/layout/orgChart1"/>
    <dgm:cxn modelId="{9CFF8CC3-BC46-475F-9ECB-2D2C0DCC8B5A}" type="presParOf" srcId="{B1CC6BEB-8E23-46C4-AB9C-430634AC9DBF}" destId="{7E63CD77-1B8E-4980-A790-E31FEE7BAE0E}" srcOrd="1" destOrd="0" presId="urn:microsoft.com/office/officeart/2005/8/layout/orgChart1"/>
    <dgm:cxn modelId="{B4298555-B6E9-4D70-89E1-C73EF81AFE15}" type="presParOf" srcId="{B1CC6BEB-8E23-46C4-AB9C-430634AC9DBF}" destId="{5BBFB379-7AED-48F0-A0E0-2023776365FB}" srcOrd="2" destOrd="0" presId="urn:microsoft.com/office/officeart/2005/8/layout/orgChart1"/>
    <dgm:cxn modelId="{EC3E4DC7-5790-485D-9A3F-7641966B59A0}" type="presParOf" srcId="{1AD08F76-2B90-47E5-81B9-BDC7A2FB006C}" destId="{85598A0A-397A-476A-B043-36C67274CB1C}" srcOrd="8" destOrd="0" presId="urn:microsoft.com/office/officeart/2005/8/layout/orgChart1"/>
    <dgm:cxn modelId="{73F30A89-40A7-47BE-B734-4FF42DA1D2D1}" type="presParOf" srcId="{1AD08F76-2B90-47E5-81B9-BDC7A2FB006C}" destId="{1C039DCA-15B5-47DF-9EFD-7CF81A357A78}" srcOrd="9" destOrd="0" presId="urn:microsoft.com/office/officeart/2005/8/layout/orgChart1"/>
    <dgm:cxn modelId="{AF92E8D0-DCE4-4EB9-BD14-8247E07AF15B}" type="presParOf" srcId="{1C039DCA-15B5-47DF-9EFD-7CF81A357A78}" destId="{EA2F0716-56B0-4581-BCB0-79EEEF223F4A}" srcOrd="0" destOrd="0" presId="urn:microsoft.com/office/officeart/2005/8/layout/orgChart1"/>
    <dgm:cxn modelId="{5F23B55B-E294-4A58-AF8D-A40A4BD7569C}" type="presParOf" srcId="{EA2F0716-56B0-4581-BCB0-79EEEF223F4A}" destId="{71CAA1A6-4B91-4B4A-A483-B0B24B7C1B2D}" srcOrd="0" destOrd="0" presId="urn:microsoft.com/office/officeart/2005/8/layout/orgChart1"/>
    <dgm:cxn modelId="{109B418A-6723-445A-AF97-8C0F5544EBC8}" type="presParOf" srcId="{EA2F0716-56B0-4581-BCB0-79EEEF223F4A}" destId="{AA2EA2F7-4A04-4985-A09B-131C22AADDC3}" srcOrd="1" destOrd="0" presId="urn:microsoft.com/office/officeart/2005/8/layout/orgChart1"/>
    <dgm:cxn modelId="{331223E4-C40C-45DB-B391-8EF9F765C7B9}" type="presParOf" srcId="{1C039DCA-15B5-47DF-9EFD-7CF81A357A78}" destId="{8C9ECD92-2CEB-492D-8391-B2C4252C5389}" srcOrd="1" destOrd="0" presId="urn:microsoft.com/office/officeart/2005/8/layout/orgChart1"/>
    <dgm:cxn modelId="{ADAB7A0E-95C3-4151-A108-F220B6E26477}" type="presParOf" srcId="{1C039DCA-15B5-47DF-9EFD-7CF81A357A78}" destId="{E0699073-60D5-4A4B-B5E1-7A26114C30A1}" srcOrd="2" destOrd="0" presId="urn:microsoft.com/office/officeart/2005/8/layout/orgChart1"/>
    <dgm:cxn modelId="{0C2ECD6D-8FC6-4CB5-B9EE-8801836931F3}" type="presParOf" srcId="{1AD08F76-2B90-47E5-81B9-BDC7A2FB006C}" destId="{8C8C6B15-0668-4876-81C3-0C21B75BDD37}" srcOrd="10" destOrd="0" presId="urn:microsoft.com/office/officeart/2005/8/layout/orgChart1"/>
    <dgm:cxn modelId="{40FE5CD1-224A-40A5-A7E0-91483BC7F11D}" type="presParOf" srcId="{1AD08F76-2B90-47E5-81B9-BDC7A2FB006C}" destId="{5FC92EF1-EC80-4647-B824-75016340F3BB}" srcOrd="11" destOrd="0" presId="urn:microsoft.com/office/officeart/2005/8/layout/orgChart1"/>
    <dgm:cxn modelId="{D747F18A-2CEF-4CFA-9E70-871CB30C4CCF}" type="presParOf" srcId="{5FC92EF1-EC80-4647-B824-75016340F3BB}" destId="{ED6CE0EC-D081-4CB0-92BC-012C09340879}" srcOrd="0" destOrd="0" presId="urn:microsoft.com/office/officeart/2005/8/layout/orgChart1"/>
    <dgm:cxn modelId="{5D8177FB-3780-4F88-BBCB-786B6411FA36}" type="presParOf" srcId="{ED6CE0EC-D081-4CB0-92BC-012C09340879}" destId="{66B70C5F-257A-4690-ADF4-2903CEAF3164}" srcOrd="0" destOrd="0" presId="urn:microsoft.com/office/officeart/2005/8/layout/orgChart1"/>
    <dgm:cxn modelId="{9EB8E2CA-22E9-4293-A92F-822696087C05}" type="presParOf" srcId="{ED6CE0EC-D081-4CB0-92BC-012C09340879}" destId="{90D0DB70-FE27-470D-912E-1A4900893170}" srcOrd="1" destOrd="0" presId="urn:microsoft.com/office/officeart/2005/8/layout/orgChart1"/>
    <dgm:cxn modelId="{9EA1A9B2-B48B-4DDD-B1D0-6C03D073B230}" type="presParOf" srcId="{5FC92EF1-EC80-4647-B824-75016340F3BB}" destId="{B3416059-888D-4692-B17F-DDFED87D0DFE}" srcOrd="1" destOrd="0" presId="urn:microsoft.com/office/officeart/2005/8/layout/orgChart1"/>
    <dgm:cxn modelId="{FBE00836-F73D-4B85-A6C4-E6F0DB1C92B1}" type="presParOf" srcId="{5FC92EF1-EC80-4647-B824-75016340F3BB}" destId="{C781FB29-88D5-402F-BA4B-92247C175887}" srcOrd="2" destOrd="0" presId="urn:microsoft.com/office/officeart/2005/8/layout/orgChart1"/>
    <dgm:cxn modelId="{7CCDCADE-AA71-408D-95AC-41252DD4F9EF}" type="presParOf" srcId="{A0B0E825-3694-4CDB-9840-52858A02B03D}" destId="{9CFDF47B-3904-470F-9FF9-498E75889434}" srcOrd="2" destOrd="0" presId="urn:microsoft.com/office/officeart/2005/8/layout/orgChart1"/>
    <dgm:cxn modelId="{6A4FD439-00CB-40A7-A62C-2BFC31717FF8}" type="presParOf" srcId="{9CFDF47B-3904-470F-9FF9-498E75889434}" destId="{DA027CDE-202B-42CC-9780-FD1F73605B98}" srcOrd="0" destOrd="0" presId="urn:microsoft.com/office/officeart/2005/8/layout/orgChart1"/>
    <dgm:cxn modelId="{440DA86D-5C7B-43D8-95F9-9C829323B95A}" type="presParOf" srcId="{9CFDF47B-3904-470F-9FF9-498E75889434}" destId="{2C5E341B-C597-4927-AD67-871EAB35725E}" srcOrd="1" destOrd="0" presId="urn:microsoft.com/office/officeart/2005/8/layout/orgChart1"/>
    <dgm:cxn modelId="{03D98E65-9B97-435C-AF0F-6004C513615E}" type="presParOf" srcId="{2C5E341B-C597-4927-AD67-871EAB35725E}" destId="{5E1D6765-10D6-4C2D-85E1-95E8258332A1}" srcOrd="0" destOrd="0" presId="urn:microsoft.com/office/officeart/2005/8/layout/orgChart1"/>
    <dgm:cxn modelId="{F98CBFE4-6F9C-471C-801E-9D71F3B591FD}" type="presParOf" srcId="{5E1D6765-10D6-4C2D-85E1-95E8258332A1}" destId="{E2D8AC15-C7D3-4DEE-A9B5-12A48E01A244}" srcOrd="0" destOrd="0" presId="urn:microsoft.com/office/officeart/2005/8/layout/orgChart1"/>
    <dgm:cxn modelId="{65BF788B-9370-4240-898A-570BC93099E2}" type="presParOf" srcId="{5E1D6765-10D6-4C2D-85E1-95E8258332A1}" destId="{B14D39F2-90A1-4DF4-9685-14AE1467882F}" srcOrd="1" destOrd="0" presId="urn:microsoft.com/office/officeart/2005/8/layout/orgChart1"/>
    <dgm:cxn modelId="{DAE8E764-A00F-44BE-8DB1-5A0559B89CFF}" type="presParOf" srcId="{2C5E341B-C597-4927-AD67-871EAB35725E}" destId="{DBA6944F-CF3C-4E0E-AA3B-9AA4FA1BE6B1}" srcOrd="1" destOrd="0" presId="urn:microsoft.com/office/officeart/2005/8/layout/orgChart1"/>
    <dgm:cxn modelId="{8FBC11F1-90DB-421E-94CA-D3CB81D3AF87}" type="presParOf" srcId="{2C5E341B-C597-4927-AD67-871EAB35725E}" destId="{4F5C2AE9-C693-4090-AF57-7050A162ED62}" srcOrd="2" destOrd="0" presId="urn:microsoft.com/office/officeart/2005/8/layout/orgChart1"/>
    <dgm:cxn modelId="{DA662D7F-4AAE-4679-AE45-5D00775DB70A}" type="presParOf" srcId="{9CFDF47B-3904-470F-9FF9-498E75889434}" destId="{BCE11188-75C0-4B08-8A9B-F0525E1217DB}" srcOrd="2" destOrd="0" presId="urn:microsoft.com/office/officeart/2005/8/layout/orgChart1"/>
    <dgm:cxn modelId="{46AC6EE5-B63F-4341-A9EE-F808A3C4F8F1}" type="presParOf" srcId="{9CFDF47B-3904-470F-9FF9-498E75889434}" destId="{649FD392-77C1-4CB0-BF43-4D98AA7D182A}" srcOrd="3" destOrd="0" presId="urn:microsoft.com/office/officeart/2005/8/layout/orgChart1"/>
    <dgm:cxn modelId="{95403548-8843-4498-BA21-0AD3082138C6}" type="presParOf" srcId="{649FD392-77C1-4CB0-BF43-4D98AA7D182A}" destId="{9001FAA4-7081-4C93-9E73-FC9568D6F695}" srcOrd="0" destOrd="0" presId="urn:microsoft.com/office/officeart/2005/8/layout/orgChart1"/>
    <dgm:cxn modelId="{0EAEAECD-64E1-4D53-A41F-30B5FA7EC050}" type="presParOf" srcId="{9001FAA4-7081-4C93-9E73-FC9568D6F695}" destId="{55F7E8B4-781D-4CD6-84A1-A505D25D338C}" srcOrd="0" destOrd="0" presId="urn:microsoft.com/office/officeart/2005/8/layout/orgChart1"/>
    <dgm:cxn modelId="{E24FFFDA-6C14-43E5-A0CE-77865414D22C}" type="presParOf" srcId="{9001FAA4-7081-4C93-9E73-FC9568D6F695}" destId="{69F9E25C-DE8C-4305-ADD2-BF7E0A331752}" srcOrd="1" destOrd="0" presId="urn:microsoft.com/office/officeart/2005/8/layout/orgChart1"/>
    <dgm:cxn modelId="{E5C0C07B-92DF-4CD8-93FB-B19F080D3DAD}" type="presParOf" srcId="{649FD392-77C1-4CB0-BF43-4D98AA7D182A}" destId="{4C015AB9-F573-4D7F-AE33-E30171C3971A}" srcOrd="1" destOrd="0" presId="urn:microsoft.com/office/officeart/2005/8/layout/orgChart1"/>
    <dgm:cxn modelId="{30D5BAA5-A66F-40F9-BB2B-FFE42461422F}" type="presParOf" srcId="{649FD392-77C1-4CB0-BF43-4D98AA7D182A}" destId="{3A0FF1C9-DDC8-4F8A-803F-51DE1C3B438E}" srcOrd="2" destOrd="0" presId="urn:microsoft.com/office/officeart/2005/8/layout/orgChart1"/>
    <dgm:cxn modelId="{8112E095-A81F-437C-96AE-ECA02054078A}" type="presParOf" srcId="{9CFDF47B-3904-470F-9FF9-498E75889434}" destId="{B8D51CFF-CB63-4C10-B512-35A849748B9B}" srcOrd="4" destOrd="0" presId="urn:microsoft.com/office/officeart/2005/8/layout/orgChart1"/>
    <dgm:cxn modelId="{43A87F69-C919-4756-ACB1-6FFB6625596D}" type="presParOf" srcId="{9CFDF47B-3904-470F-9FF9-498E75889434}" destId="{CEE9E952-560E-49B7-BEE8-7C660B740595}" srcOrd="5" destOrd="0" presId="urn:microsoft.com/office/officeart/2005/8/layout/orgChart1"/>
    <dgm:cxn modelId="{4D0C4F52-0FBD-43A3-9F57-AC01A2AEF63D}" type="presParOf" srcId="{CEE9E952-560E-49B7-BEE8-7C660B740595}" destId="{42BFAC3E-98CE-4711-83B7-7462B41CFC6E}" srcOrd="0" destOrd="0" presId="urn:microsoft.com/office/officeart/2005/8/layout/orgChart1"/>
    <dgm:cxn modelId="{45B7005C-0ACB-4B0F-8898-110B34842596}" type="presParOf" srcId="{42BFAC3E-98CE-4711-83B7-7462B41CFC6E}" destId="{EC567F51-4A7B-4D24-87E1-DABC3B21EEC1}" srcOrd="0" destOrd="0" presId="urn:microsoft.com/office/officeart/2005/8/layout/orgChart1"/>
    <dgm:cxn modelId="{300A4274-DDEF-407F-AAD4-B9E1242C52F2}" type="presParOf" srcId="{42BFAC3E-98CE-4711-83B7-7462B41CFC6E}" destId="{BC26B3AE-CAB7-4CDE-858C-88F3D2E3357D}" srcOrd="1" destOrd="0" presId="urn:microsoft.com/office/officeart/2005/8/layout/orgChart1"/>
    <dgm:cxn modelId="{47631380-4287-40F3-B202-6F3CAED56327}" type="presParOf" srcId="{CEE9E952-560E-49B7-BEE8-7C660B740595}" destId="{2BA33B96-8945-4497-880B-FAFE6E5C18D2}" srcOrd="1" destOrd="0" presId="urn:microsoft.com/office/officeart/2005/8/layout/orgChart1"/>
    <dgm:cxn modelId="{7AA0D54B-8390-44CF-BFCD-60180C1E3EAA}" type="presParOf" srcId="{CEE9E952-560E-49B7-BEE8-7C660B740595}" destId="{E56FEE51-807D-4F61-A352-C82800D838B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BDED5B-2BBC-42D7-9362-DC3A8BDC5ECA}" type="doc">
      <dgm:prSet loTypeId="urn:microsoft.com/office/officeart/2005/8/layout/vList4#1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97DC649D-BCFB-4AB3-ABB7-58F67E09DA49}">
      <dgm:prSet phldrT="[Text]"/>
      <dgm:spPr/>
      <dgm:t>
        <a:bodyPr/>
        <a:lstStyle/>
        <a:p>
          <a:r>
            <a:rPr lang="de-DE" dirty="0" smtClean="0"/>
            <a:t>Mehrheitsentscheide</a:t>
          </a:r>
          <a:endParaRPr lang="de-DE" dirty="0"/>
        </a:p>
      </dgm:t>
    </dgm:pt>
    <dgm:pt modelId="{2FC2672D-24A0-43E4-9A15-329ECB7AB459}" type="parTrans" cxnId="{1926E4DC-113B-49F5-A580-BAE110EB528E}">
      <dgm:prSet/>
      <dgm:spPr/>
      <dgm:t>
        <a:bodyPr/>
        <a:lstStyle/>
        <a:p>
          <a:endParaRPr lang="de-DE"/>
        </a:p>
      </dgm:t>
    </dgm:pt>
    <dgm:pt modelId="{D85E3B16-3AD9-45EA-9CE7-9167F5193A77}" type="sibTrans" cxnId="{1926E4DC-113B-49F5-A580-BAE110EB528E}">
      <dgm:prSet/>
      <dgm:spPr/>
      <dgm:t>
        <a:bodyPr/>
        <a:lstStyle/>
        <a:p>
          <a:endParaRPr lang="de-DE"/>
        </a:p>
      </dgm:t>
    </dgm:pt>
    <dgm:pt modelId="{DDE998B5-0360-480A-A2AA-7C07B8303758}">
      <dgm:prSet phldrT="[Text]"/>
      <dgm:spPr/>
      <dgm:t>
        <a:bodyPr/>
        <a:lstStyle/>
        <a:p>
          <a:r>
            <a:rPr lang="de-DE" dirty="0" smtClean="0"/>
            <a:t>Geheime Entscheidungen</a:t>
          </a:r>
          <a:endParaRPr lang="de-DE" dirty="0"/>
        </a:p>
      </dgm:t>
    </dgm:pt>
    <dgm:pt modelId="{93D58F72-7ACF-4D25-9943-49DF98E963BA}" type="parTrans" cxnId="{371180B7-0EE2-4908-BD7A-A5A45B1EFC52}">
      <dgm:prSet/>
      <dgm:spPr/>
      <dgm:t>
        <a:bodyPr/>
        <a:lstStyle/>
        <a:p>
          <a:endParaRPr lang="de-DE"/>
        </a:p>
      </dgm:t>
    </dgm:pt>
    <dgm:pt modelId="{BC0DFA03-CE8E-475E-A2D9-F4D5E442460E}" type="sibTrans" cxnId="{371180B7-0EE2-4908-BD7A-A5A45B1EFC52}">
      <dgm:prSet/>
      <dgm:spPr/>
      <dgm:t>
        <a:bodyPr/>
        <a:lstStyle/>
        <a:p>
          <a:endParaRPr lang="de-DE"/>
        </a:p>
      </dgm:t>
    </dgm:pt>
    <dgm:pt modelId="{91B3FB51-CF20-4B69-BE70-DECFD6CF26B3}">
      <dgm:prSet phldrT="[Text]"/>
      <dgm:spPr/>
      <dgm:t>
        <a:bodyPr/>
        <a:lstStyle/>
        <a:p>
          <a:r>
            <a:rPr lang="de-DE" dirty="0" smtClean="0"/>
            <a:t>Unregelmäßige Treffen</a:t>
          </a:r>
          <a:endParaRPr lang="de-DE" dirty="0"/>
        </a:p>
      </dgm:t>
    </dgm:pt>
    <dgm:pt modelId="{CC030CA3-6E28-4B95-9DEE-DEBB0DEA0347}" type="parTrans" cxnId="{439E6686-6078-4CFC-AA63-6E9405B78B9E}">
      <dgm:prSet/>
      <dgm:spPr/>
      <dgm:t>
        <a:bodyPr/>
        <a:lstStyle/>
        <a:p>
          <a:endParaRPr lang="de-DE"/>
        </a:p>
      </dgm:t>
    </dgm:pt>
    <dgm:pt modelId="{F2E361C5-5D2F-4104-8B90-01765701598C}" type="sibTrans" cxnId="{439E6686-6078-4CFC-AA63-6E9405B78B9E}">
      <dgm:prSet/>
      <dgm:spPr/>
      <dgm:t>
        <a:bodyPr/>
        <a:lstStyle/>
        <a:p>
          <a:endParaRPr lang="de-DE"/>
        </a:p>
      </dgm:t>
    </dgm:pt>
    <dgm:pt modelId="{974E5574-2011-4307-BA25-7951C6541917}" type="pres">
      <dgm:prSet presAssocID="{AFBDED5B-2BBC-42D7-9362-DC3A8BDC5EC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BED7F18-FF61-4C3B-9CB5-3D154916F23B}" type="pres">
      <dgm:prSet presAssocID="{91B3FB51-CF20-4B69-BE70-DECFD6CF26B3}" presName="comp" presStyleCnt="0"/>
      <dgm:spPr/>
    </dgm:pt>
    <dgm:pt modelId="{1943D201-A770-4FA7-AF9F-6D682B4400BA}" type="pres">
      <dgm:prSet presAssocID="{91B3FB51-CF20-4B69-BE70-DECFD6CF26B3}" presName="box" presStyleLbl="node1" presStyleIdx="0" presStyleCnt="3" custLinFactNeighborY="-8325"/>
      <dgm:spPr/>
      <dgm:t>
        <a:bodyPr/>
        <a:lstStyle/>
        <a:p>
          <a:endParaRPr lang="de-DE"/>
        </a:p>
      </dgm:t>
    </dgm:pt>
    <dgm:pt modelId="{DD1A4FDE-8CB1-469D-9538-2912BB056C79}" type="pres">
      <dgm:prSet presAssocID="{91B3FB51-CF20-4B69-BE70-DECFD6CF26B3}" presName="img" presStyleLbl="fgImgPlace1" presStyleIdx="0" presStyleCnt="3"/>
      <dgm:spPr>
        <a:blipFill>
          <a:blip xmlns:r="http://schemas.openxmlformats.org/officeDocument/2006/relationships"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de-DE"/>
        </a:p>
      </dgm:t>
    </dgm:pt>
    <dgm:pt modelId="{17DF4224-6CB3-440C-8AB0-730108B87C74}" type="pres">
      <dgm:prSet presAssocID="{91B3FB51-CF20-4B69-BE70-DECFD6CF26B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F6886A7-63BF-4857-8BF4-1BDC90D144C7}" type="pres">
      <dgm:prSet presAssocID="{F2E361C5-5D2F-4104-8B90-01765701598C}" presName="spacer" presStyleCnt="0"/>
      <dgm:spPr/>
    </dgm:pt>
    <dgm:pt modelId="{D1DCD0C8-EF9D-4E51-81CB-B4407EA4CDF4}" type="pres">
      <dgm:prSet presAssocID="{97DC649D-BCFB-4AB3-ABB7-58F67E09DA49}" presName="comp" presStyleCnt="0"/>
      <dgm:spPr/>
    </dgm:pt>
    <dgm:pt modelId="{7984F0C6-36B0-481D-96F3-B3A4DF51A326}" type="pres">
      <dgm:prSet presAssocID="{97DC649D-BCFB-4AB3-ABB7-58F67E09DA49}" presName="box" presStyleLbl="node1" presStyleIdx="1" presStyleCnt="3"/>
      <dgm:spPr/>
      <dgm:t>
        <a:bodyPr/>
        <a:lstStyle/>
        <a:p>
          <a:endParaRPr lang="de-DE"/>
        </a:p>
      </dgm:t>
    </dgm:pt>
    <dgm:pt modelId="{62BE9B42-8A84-448C-B756-8BD50A0D4CDC}" type="pres">
      <dgm:prSet presAssocID="{97DC649D-BCFB-4AB3-ABB7-58F67E09DA49}" presName="img" presStyleLbl="fgImgPlace1" presStyleIdx="1" presStyleCnt="3"/>
      <dgm:spPr>
        <a:blipFill>
          <a:blip xmlns:r="http://schemas.openxmlformats.org/officeDocument/2006/relationships"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de-DE"/>
        </a:p>
      </dgm:t>
    </dgm:pt>
    <dgm:pt modelId="{467546DA-05EF-4A3F-9FC2-954C7E1F7902}" type="pres">
      <dgm:prSet presAssocID="{97DC649D-BCFB-4AB3-ABB7-58F67E09DA4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4973498-A086-476B-82C6-9F52253E5676}" type="pres">
      <dgm:prSet presAssocID="{D85E3B16-3AD9-45EA-9CE7-9167F5193A77}" presName="spacer" presStyleCnt="0"/>
      <dgm:spPr/>
    </dgm:pt>
    <dgm:pt modelId="{E4FA7A20-0D27-49FF-8851-F3EA07933DB5}" type="pres">
      <dgm:prSet presAssocID="{DDE998B5-0360-480A-A2AA-7C07B8303758}" presName="comp" presStyleCnt="0"/>
      <dgm:spPr/>
    </dgm:pt>
    <dgm:pt modelId="{26D63503-CCB2-4BBB-8DD4-FB31C02ED5BC}" type="pres">
      <dgm:prSet presAssocID="{DDE998B5-0360-480A-A2AA-7C07B8303758}" presName="box" presStyleLbl="node1" presStyleIdx="2" presStyleCnt="3"/>
      <dgm:spPr/>
      <dgm:t>
        <a:bodyPr/>
        <a:lstStyle/>
        <a:p>
          <a:endParaRPr lang="de-DE"/>
        </a:p>
      </dgm:t>
    </dgm:pt>
    <dgm:pt modelId="{CE58E054-26B2-47B5-803C-6502B53F3634}" type="pres">
      <dgm:prSet presAssocID="{DDE998B5-0360-480A-A2AA-7C07B8303758}" presName="img" presStyleLbl="fgImgPlace1" presStyleIdx="2" presStyleCnt="3"/>
      <dgm:spPr>
        <a:blipFill>
          <a:blip xmlns:r="http://schemas.openxmlformats.org/officeDocument/2006/relationships"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de-DE"/>
        </a:p>
      </dgm:t>
    </dgm:pt>
    <dgm:pt modelId="{9A8078CC-2C05-4FB5-AE59-516469CFD000}" type="pres">
      <dgm:prSet presAssocID="{DDE998B5-0360-480A-A2AA-7C07B830375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8B79924-18BE-493F-A62E-44274E3D9C83}" type="presOf" srcId="{91B3FB51-CF20-4B69-BE70-DECFD6CF26B3}" destId="{17DF4224-6CB3-440C-8AB0-730108B87C74}" srcOrd="1" destOrd="0" presId="urn:microsoft.com/office/officeart/2005/8/layout/vList4#1"/>
    <dgm:cxn modelId="{03B4D90C-6E7D-4813-B1F9-D8777357DC76}" type="presOf" srcId="{DDE998B5-0360-480A-A2AA-7C07B8303758}" destId="{26D63503-CCB2-4BBB-8DD4-FB31C02ED5BC}" srcOrd="0" destOrd="0" presId="urn:microsoft.com/office/officeart/2005/8/layout/vList4#1"/>
    <dgm:cxn modelId="{1926E4DC-113B-49F5-A580-BAE110EB528E}" srcId="{AFBDED5B-2BBC-42D7-9362-DC3A8BDC5ECA}" destId="{97DC649D-BCFB-4AB3-ABB7-58F67E09DA49}" srcOrd="1" destOrd="0" parTransId="{2FC2672D-24A0-43E4-9A15-329ECB7AB459}" sibTransId="{D85E3B16-3AD9-45EA-9CE7-9167F5193A77}"/>
    <dgm:cxn modelId="{12D14822-FC87-4A6C-A53E-BD6C87A8FB58}" type="presOf" srcId="{97DC649D-BCFB-4AB3-ABB7-58F67E09DA49}" destId="{7984F0C6-36B0-481D-96F3-B3A4DF51A326}" srcOrd="0" destOrd="0" presId="urn:microsoft.com/office/officeart/2005/8/layout/vList4#1"/>
    <dgm:cxn modelId="{439E6686-6078-4CFC-AA63-6E9405B78B9E}" srcId="{AFBDED5B-2BBC-42D7-9362-DC3A8BDC5ECA}" destId="{91B3FB51-CF20-4B69-BE70-DECFD6CF26B3}" srcOrd="0" destOrd="0" parTransId="{CC030CA3-6E28-4B95-9DEE-DEBB0DEA0347}" sibTransId="{F2E361C5-5D2F-4104-8B90-01765701598C}"/>
    <dgm:cxn modelId="{26FF1759-6894-414E-9F93-AE768031A5FE}" type="presOf" srcId="{91B3FB51-CF20-4B69-BE70-DECFD6CF26B3}" destId="{1943D201-A770-4FA7-AF9F-6D682B4400BA}" srcOrd="0" destOrd="0" presId="urn:microsoft.com/office/officeart/2005/8/layout/vList4#1"/>
    <dgm:cxn modelId="{371180B7-0EE2-4908-BD7A-A5A45B1EFC52}" srcId="{AFBDED5B-2BBC-42D7-9362-DC3A8BDC5ECA}" destId="{DDE998B5-0360-480A-A2AA-7C07B8303758}" srcOrd="2" destOrd="0" parTransId="{93D58F72-7ACF-4D25-9943-49DF98E963BA}" sibTransId="{BC0DFA03-CE8E-475E-A2D9-F4D5E442460E}"/>
    <dgm:cxn modelId="{686DD0F0-885C-4891-BAB8-516D60D42DB7}" type="presOf" srcId="{97DC649D-BCFB-4AB3-ABB7-58F67E09DA49}" destId="{467546DA-05EF-4A3F-9FC2-954C7E1F7902}" srcOrd="1" destOrd="0" presId="urn:microsoft.com/office/officeart/2005/8/layout/vList4#1"/>
    <dgm:cxn modelId="{73C96A92-C8D4-45BE-98FD-9D21DD3EC0A5}" type="presOf" srcId="{AFBDED5B-2BBC-42D7-9362-DC3A8BDC5ECA}" destId="{974E5574-2011-4307-BA25-7951C6541917}" srcOrd="0" destOrd="0" presId="urn:microsoft.com/office/officeart/2005/8/layout/vList4#1"/>
    <dgm:cxn modelId="{008746C7-12BC-46EA-B618-FBC71DB34E45}" type="presOf" srcId="{DDE998B5-0360-480A-A2AA-7C07B8303758}" destId="{9A8078CC-2C05-4FB5-AE59-516469CFD000}" srcOrd="1" destOrd="0" presId="urn:microsoft.com/office/officeart/2005/8/layout/vList4#1"/>
    <dgm:cxn modelId="{799296CB-232F-4443-8777-6100CB1DCD82}" type="presParOf" srcId="{974E5574-2011-4307-BA25-7951C6541917}" destId="{9BED7F18-FF61-4C3B-9CB5-3D154916F23B}" srcOrd="0" destOrd="0" presId="urn:microsoft.com/office/officeart/2005/8/layout/vList4#1"/>
    <dgm:cxn modelId="{7D225566-32D9-46CE-8C46-11D2E42FF666}" type="presParOf" srcId="{9BED7F18-FF61-4C3B-9CB5-3D154916F23B}" destId="{1943D201-A770-4FA7-AF9F-6D682B4400BA}" srcOrd="0" destOrd="0" presId="urn:microsoft.com/office/officeart/2005/8/layout/vList4#1"/>
    <dgm:cxn modelId="{50E8955C-F5EB-4066-B7FB-CAE59AD439CD}" type="presParOf" srcId="{9BED7F18-FF61-4C3B-9CB5-3D154916F23B}" destId="{DD1A4FDE-8CB1-469D-9538-2912BB056C79}" srcOrd="1" destOrd="0" presId="urn:microsoft.com/office/officeart/2005/8/layout/vList4#1"/>
    <dgm:cxn modelId="{88B88712-266B-4A17-90F3-99FB8E05D4D7}" type="presParOf" srcId="{9BED7F18-FF61-4C3B-9CB5-3D154916F23B}" destId="{17DF4224-6CB3-440C-8AB0-730108B87C74}" srcOrd="2" destOrd="0" presId="urn:microsoft.com/office/officeart/2005/8/layout/vList4#1"/>
    <dgm:cxn modelId="{6082C17C-332D-4596-8BA9-D9926D1CDDF2}" type="presParOf" srcId="{974E5574-2011-4307-BA25-7951C6541917}" destId="{0F6886A7-63BF-4857-8BF4-1BDC90D144C7}" srcOrd="1" destOrd="0" presId="urn:microsoft.com/office/officeart/2005/8/layout/vList4#1"/>
    <dgm:cxn modelId="{A5561BB2-A700-4295-83C9-BB028ABED1CD}" type="presParOf" srcId="{974E5574-2011-4307-BA25-7951C6541917}" destId="{D1DCD0C8-EF9D-4E51-81CB-B4407EA4CDF4}" srcOrd="2" destOrd="0" presId="urn:microsoft.com/office/officeart/2005/8/layout/vList4#1"/>
    <dgm:cxn modelId="{1CE975BB-7EEE-4EC0-8B94-CE5306167148}" type="presParOf" srcId="{D1DCD0C8-EF9D-4E51-81CB-B4407EA4CDF4}" destId="{7984F0C6-36B0-481D-96F3-B3A4DF51A326}" srcOrd="0" destOrd="0" presId="urn:microsoft.com/office/officeart/2005/8/layout/vList4#1"/>
    <dgm:cxn modelId="{E11C3186-86C2-414C-B1DB-B52B2A135B60}" type="presParOf" srcId="{D1DCD0C8-EF9D-4E51-81CB-B4407EA4CDF4}" destId="{62BE9B42-8A84-448C-B756-8BD50A0D4CDC}" srcOrd="1" destOrd="0" presId="urn:microsoft.com/office/officeart/2005/8/layout/vList4#1"/>
    <dgm:cxn modelId="{AB2828C2-CC0E-480D-8777-08C3872D58F0}" type="presParOf" srcId="{D1DCD0C8-EF9D-4E51-81CB-B4407EA4CDF4}" destId="{467546DA-05EF-4A3F-9FC2-954C7E1F7902}" srcOrd="2" destOrd="0" presId="urn:microsoft.com/office/officeart/2005/8/layout/vList4#1"/>
    <dgm:cxn modelId="{D2D7544A-87A5-4773-A0AA-38DB9083DAA8}" type="presParOf" srcId="{974E5574-2011-4307-BA25-7951C6541917}" destId="{C4973498-A086-476B-82C6-9F52253E5676}" srcOrd="3" destOrd="0" presId="urn:microsoft.com/office/officeart/2005/8/layout/vList4#1"/>
    <dgm:cxn modelId="{CFFB108C-94DA-4803-A1AD-59F0080E912A}" type="presParOf" srcId="{974E5574-2011-4307-BA25-7951C6541917}" destId="{E4FA7A20-0D27-49FF-8851-F3EA07933DB5}" srcOrd="4" destOrd="0" presId="urn:microsoft.com/office/officeart/2005/8/layout/vList4#1"/>
    <dgm:cxn modelId="{E0F6F559-8BDA-4C75-A588-40631F68BA5C}" type="presParOf" srcId="{E4FA7A20-0D27-49FF-8851-F3EA07933DB5}" destId="{26D63503-CCB2-4BBB-8DD4-FB31C02ED5BC}" srcOrd="0" destOrd="0" presId="urn:microsoft.com/office/officeart/2005/8/layout/vList4#1"/>
    <dgm:cxn modelId="{3CC62A02-B820-4D21-8E2F-FADDF90E0F98}" type="presParOf" srcId="{E4FA7A20-0D27-49FF-8851-F3EA07933DB5}" destId="{CE58E054-26B2-47B5-803C-6502B53F3634}" srcOrd="1" destOrd="0" presId="urn:microsoft.com/office/officeart/2005/8/layout/vList4#1"/>
    <dgm:cxn modelId="{41C94E77-49A5-488C-8DA8-6744B06D3E09}" type="presParOf" srcId="{E4FA7A20-0D27-49FF-8851-F3EA07933DB5}" destId="{9A8078CC-2C05-4FB5-AE59-516469CFD000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E7F558-7968-4FB3-9266-5D1B005C744C}" type="doc">
      <dgm:prSet loTypeId="urn:microsoft.com/office/officeart/2005/8/layout/vList5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A286C873-364D-4530-87A8-2917CC2224F6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de-DE" sz="3500" dirty="0" smtClean="0"/>
            <a:t>Israel</a:t>
          </a:r>
        </a:p>
        <a:p>
          <a:pPr>
            <a:spcAft>
              <a:spcPct val="35000"/>
            </a:spcAft>
          </a:pPr>
          <a:r>
            <a:rPr lang="de-DE" sz="2400" smtClean="0"/>
            <a:t>(U- Boote)</a:t>
          </a:r>
          <a:endParaRPr lang="de-DE" sz="2400" dirty="0"/>
        </a:p>
      </dgm:t>
    </dgm:pt>
    <dgm:pt modelId="{E7A59D84-A8B3-4A26-8D40-9DDE5CB5CE2F}" type="parTrans" cxnId="{A90160BD-09EC-4C58-8B40-DFA882C45750}">
      <dgm:prSet/>
      <dgm:spPr/>
      <dgm:t>
        <a:bodyPr/>
        <a:lstStyle/>
        <a:p>
          <a:endParaRPr lang="de-DE"/>
        </a:p>
      </dgm:t>
    </dgm:pt>
    <dgm:pt modelId="{D983F373-EECF-4135-B424-CD135B83E463}" type="sibTrans" cxnId="{A90160BD-09EC-4C58-8B40-DFA882C45750}">
      <dgm:prSet/>
      <dgm:spPr/>
      <dgm:t>
        <a:bodyPr/>
        <a:lstStyle/>
        <a:p>
          <a:endParaRPr lang="de-DE"/>
        </a:p>
      </dgm:t>
    </dgm:pt>
    <dgm:pt modelId="{1EB2D3E2-7EE2-47CF-B39E-CAF26C867E76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de-DE" sz="3200" dirty="0" smtClean="0"/>
            <a:t>Mexiko</a:t>
          </a:r>
        </a:p>
        <a:p>
          <a:pPr>
            <a:spcAft>
              <a:spcPct val="35000"/>
            </a:spcAft>
          </a:pPr>
          <a:r>
            <a:rPr lang="de-DE" sz="2200" dirty="0" smtClean="0"/>
            <a:t>(vor allem Kleinwaffen)</a:t>
          </a:r>
          <a:endParaRPr lang="de-DE" sz="2200" dirty="0"/>
        </a:p>
      </dgm:t>
    </dgm:pt>
    <dgm:pt modelId="{0E7C0E47-6FDC-4C84-98A4-F117E238AA4D}" type="sibTrans" cxnId="{20F29042-465A-4F1A-AF72-0E349CCE60D5}">
      <dgm:prSet/>
      <dgm:spPr/>
      <dgm:t>
        <a:bodyPr/>
        <a:lstStyle/>
        <a:p>
          <a:endParaRPr lang="de-DE"/>
        </a:p>
      </dgm:t>
    </dgm:pt>
    <dgm:pt modelId="{94E04592-26EE-4901-9795-6B906B71B73A}" type="parTrans" cxnId="{20F29042-465A-4F1A-AF72-0E349CCE60D5}">
      <dgm:prSet/>
      <dgm:spPr/>
      <dgm:t>
        <a:bodyPr/>
        <a:lstStyle/>
        <a:p>
          <a:endParaRPr lang="de-DE"/>
        </a:p>
      </dgm:t>
    </dgm:pt>
    <dgm:pt modelId="{E640B21C-8BB9-4D0F-AEC5-61388884C9D4}" type="pres">
      <dgm:prSet presAssocID="{56E7F558-7968-4FB3-9266-5D1B005C744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B25F50B-0A7A-413D-923F-2349843E160B}" type="pres">
      <dgm:prSet presAssocID="{A286C873-364D-4530-87A8-2917CC2224F6}" presName="linNode" presStyleCnt="0"/>
      <dgm:spPr/>
    </dgm:pt>
    <dgm:pt modelId="{A22F74E9-F879-49C2-B925-25B7B1A67E04}" type="pres">
      <dgm:prSet presAssocID="{A286C873-364D-4530-87A8-2917CC2224F6}" presName="parentText" presStyleLbl="node1" presStyleIdx="0" presStyleCnt="2" custScaleX="97613" custLinFactNeighborX="-81248" custLinFactNeighborY="-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181CF51-A878-4D80-B7DD-F5829B1C74EC}" type="pres">
      <dgm:prSet presAssocID="{D983F373-EECF-4135-B424-CD135B83E463}" presName="sp" presStyleCnt="0"/>
      <dgm:spPr/>
    </dgm:pt>
    <dgm:pt modelId="{E07015B9-9FA5-4B48-BD3C-CE4459C21C06}" type="pres">
      <dgm:prSet presAssocID="{1EB2D3E2-7EE2-47CF-B39E-CAF26C867E76}" presName="linNode" presStyleCnt="0"/>
      <dgm:spPr/>
    </dgm:pt>
    <dgm:pt modelId="{88E16E27-25C6-4F98-A0BE-8131CA23FC7B}" type="pres">
      <dgm:prSet presAssocID="{1EB2D3E2-7EE2-47CF-B39E-CAF26C867E76}" presName="parentText" presStyleLbl="node1" presStyleIdx="1" presStyleCnt="2" custLinFactNeighborX="-82834" custLinFactNeighborY="122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80874C0F-DD32-4301-B448-0C2D9ED12A57}" type="presOf" srcId="{56E7F558-7968-4FB3-9266-5D1B005C744C}" destId="{E640B21C-8BB9-4D0F-AEC5-61388884C9D4}" srcOrd="0" destOrd="0" presId="urn:microsoft.com/office/officeart/2005/8/layout/vList5"/>
    <dgm:cxn modelId="{20F29042-465A-4F1A-AF72-0E349CCE60D5}" srcId="{56E7F558-7968-4FB3-9266-5D1B005C744C}" destId="{1EB2D3E2-7EE2-47CF-B39E-CAF26C867E76}" srcOrd="1" destOrd="0" parTransId="{94E04592-26EE-4901-9795-6B906B71B73A}" sibTransId="{0E7C0E47-6FDC-4C84-98A4-F117E238AA4D}"/>
    <dgm:cxn modelId="{7915EDC0-A282-424E-8D70-33B5B129F7EC}" type="presOf" srcId="{1EB2D3E2-7EE2-47CF-B39E-CAF26C867E76}" destId="{88E16E27-25C6-4F98-A0BE-8131CA23FC7B}" srcOrd="0" destOrd="0" presId="urn:microsoft.com/office/officeart/2005/8/layout/vList5"/>
    <dgm:cxn modelId="{A90160BD-09EC-4C58-8B40-DFA882C45750}" srcId="{56E7F558-7968-4FB3-9266-5D1B005C744C}" destId="{A286C873-364D-4530-87A8-2917CC2224F6}" srcOrd="0" destOrd="0" parTransId="{E7A59D84-A8B3-4A26-8D40-9DDE5CB5CE2F}" sibTransId="{D983F373-EECF-4135-B424-CD135B83E463}"/>
    <dgm:cxn modelId="{E1FEB0DF-ABCF-7740-B3EF-6555C5C6CEC1}" type="presOf" srcId="{A286C873-364D-4530-87A8-2917CC2224F6}" destId="{A22F74E9-F879-49C2-B925-25B7B1A67E04}" srcOrd="0" destOrd="0" presId="urn:microsoft.com/office/officeart/2005/8/layout/vList5"/>
    <dgm:cxn modelId="{EEB31219-C8E0-3444-B964-493B2FA58E23}" type="presParOf" srcId="{E640B21C-8BB9-4D0F-AEC5-61388884C9D4}" destId="{1B25F50B-0A7A-413D-923F-2349843E160B}" srcOrd="0" destOrd="0" presId="urn:microsoft.com/office/officeart/2005/8/layout/vList5"/>
    <dgm:cxn modelId="{0286AEE8-F31E-9146-BAB6-BA0140656EFD}" type="presParOf" srcId="{1B25F50B-0A7A-413D-923F-2349843E160B}" destId="{A22F74E9-F879-49C2-B925-25B7B1A67E04}" srcOrd="0" destOrd="0" presId="urn:microsoft.com/office/officeart/2005/8/layout/vList5"/>
    <dgm:cxn modelId="{C6BCEDDE-6974-A440-9D6B-F0F221CBA739}" type="presParOf" srcId="{E640B21C-8BB9-4D0F-AEC5-61388884C9D4}" destId="{6181CF51-A878-4D80-B7DD-F5829B1C74EC}" srcOrd="1" destOrd="0" presId="urn:microsoft.com/office/officeart/2005/8/layout/vList5"/>
    <dgm:cxn modelId="{AA28692F-DE56-2D49-9087-105905B1521F}" type="presParOf" srcId="{E640B21C-8BB9-4D0F-AEC5-61388884C9D4}" destId="{E07015B9-9FA5-4B48-BD3C-CE4459C21C06}" srcOrd="2" destOrd="0" presId="urn:microsoft.com/office/officeart/2005/8/layout/vList5"/>
    <dgm:cxn modelId="{C04656F8-821A-4E42-B6A8-E274771312A3}" type="presParOf" srcId="{E07015B9-9FA5-4B48-BD3C-CE4459C21C06}" destId="{88E16E27-25C6-4F98-A0BE-8131CA23FC7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BDED5B-2BBC-42D7-9362-DC3A8BDC5ECA}" type="doc">
      <dgm:prSet loTypeId="urn:microsoft.com/office/officeart/2005/8/layout/vList4#2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97DC649D-BCFB-4AB3-ABB7-58F67E09DA49}">
      <dgm:prSet phldrT="[Text]"/>
      <dgm:spPr/>
      <dgm:t>
        <a:bodyPr/>
        <a:lstStyle/>
        <a:p>
          <a:pPr algn="l"/>
          <a:r>
            <a:rPr lang="de-DE" dirty="0" smtClean="0"/>
            <a:t>Bundessicherheitsrat nicht kontrolliert</a:t>
          </a:r>
          <a:endParaRPr lang="de-DE" dirty="0"/>
        </a:p>
      </dgm:t>
    </dgm:pt>
    <dgm:pt modelId="{2FC2672D-24A0-43E4-9A15-329ECB7AB459}" type="parTrans" cxnId="{1926E4DC-113B-49F5-A580-BAE110EB528E}">
      <dgm:prSet/>
      <dgm:spPr/>
      <dgm:t>
        <a:bodyPr/>
        <a:lstStyle/>
        <a:p>
          <a:pPr algn="l"/>
          <a:endParaRPr lang="de-DE"/>
        </a:p>
      </dgm:t>
    </dgm:pt>
    <dgm:pt modelId="{D85E3B16-3AD9-45EA-9CE7-9167F5193A77}" type="sibTrans" cxnId="{1926E4DC-113B-49F5-A580-BAE110EB528E}">
      <dgm:prSet/>
      <dgm:spPr/>
      <dgm:t>
        <a:bodyPr/>
        <a:lstStyle/>
        <a:p>
          <a:pPr algn="l"/>
          <a:endParaRPr lang="de-DE"/>
        </a:p>
      </dgm:t>
    </dgm:pt>
    <dgm:pt modelId="{DDE998B5-0360-480A-A2AA-7C07B8303758}">
      <dgm:prSet phldrT="[Text]"/>
      <dgm:spPr/>
      <dgm:t>
        <a:bodyPr/>
        <a:lstStyle/>
        <a:p>
          <a:pPr algn="l"/>
          <a:r>
            <a:rPr lang="de-DE" dirty="0" smtClean="0"/>
            <a:t>Exportberichte erst nach einem Jahr veröffentlicht- keine öffentliche Diskussion möglich</a:t>
          </a:r>
          <a:endParaRPr lang="de-DE" dirty="0"/>
        </a:p>
      </dgm:t>
    </dgm:pt>
    <dgm:pt modelId="{93D58F72-7ACF-4D25-9943-49DF98E963BA}" type="parTrans" cxnId="{371180B7-0EE2-4908-BD7A-A5A45B1EFC52}">
      <dgm:prSet/>
      <dgm:spPr/>
      <dgm:t>
        <a:bodyPr/>
        <a:lstStyle/>
        <a:p>
          <a:pPr algn="l"/>
          <a:endParaRPr lang="de-DE"/>
        </a:p>
      </dgm:t>
    </dgm:pt>
    <dgm:pt modelId="{BC0DFA03-CE8E-475E-A2D9-F4D5E442460E}" type="sibTrans" cxnId="{371180B7-0EE2-4908-BD7A-A5A45B1EFC52}">
      <dgm:prSet/>
      <dgm:spPr/>
      <dgm:t>
        <a:bodyPr/>
        <a:lstStyle/>
        <a:p>
          <a:pPr algn="l"/>
          <a:endParaRPr lang="de-DE"/>
        </a:p>
      </dgm:t>
    </dgm:pt>
    <dgm:pt modelId="{91B3FB51-CF20-4B69-BE70-DECFD6CF26B3}">
      <dgm:prSet phldrT="[Text]"/>
      <dgm:spPr/>
      <dgm:t>
        <a:bodyPr/>
        <a:lstStyle/>
        <a:p>
          <a:pPr algn="l"/>
          <a:r>
            <a:rPr lang="de-DE" dirty="0" smtClean="0"/>
            <a:t>Gesetze zu offen formuliert</a:t>
          </a:r>
          <a:endParaRPr lang="de-DE" dirty="0"/>
        </a:p>
      </dgm:t>
    </dgm:pt>
    <dgm:pt modelId="{CC030CA3-6E28-4B95-9DEE-DEBB0DEA0347}" type="parTrans" cxnId="{439E6686-6078-4CFC-AA63-6E9405B78B9E}">
      <dgm:prSet/>
      <dgm:spPr/>
      <dgm:t>
        <a:bodyPr/>
        <a:lstStyle/>
        <a:p>
          <a:pPr algn="l"/>
          <a:endParaRPr lang="de-DE"/>
        </a:p>
      </dgm:t>
    </dgm:pt>
    <dgm:pt modelId="{F2E361C5-5D2F-4104-8B90-01765701598C}" type="sibTrans" cxnId="{439E6686-6078-4CFC-AA63-6E9405B78B9E}">
      <dgm:prSet/>
      <dgm:spPr/>
      <dgm:t>
        <a:bodyPr/>
        <a:lstStyle/>
        <a:p>
          <a:pPr algn="l"/>
          <a:endParaRPr lang="de-DE"/>
        </a:p>
      </dgm:t>
    </dgm:pt>
    <dgm:pt modelId="{D437F00C-04C3-464A-A332-BCFB7835FA08}">
      <dgm:prSet/>
      <dgm:spPr/>
      <dgm:t>
        <a:bodyPr/>
        <a:lstStyle/>
        <a:p>
          <a:pPr algn="l"/>
          <a:r>
            <a:rPr lang="de-DE" dirty="0" smtClean="0"/>
            <a:t>Weiterverbreitung exportierter Waffen nicht zu kontrollieren</a:t>
          </a:r>
        </a:p>
      </dgm:t>
    </dgm:pt>
    <dgm:pt modelId="{E06D302F-72CE-4BA0-B346-8E18CB244158}" type="parTrans" cxnId="{C8BD535A-F056-4EEE-9F88-8E88FE0ACED6}">
      <dgm:prSet/>
      <dgm:spPr/>
      <dgm:t>
        <a:bodyPr/>
        <a:lstStyle/>
        <a:p>
          <a:pPr algn="l"/>
          <a:endParaRPr lang="de-DE"/>
        </a:p>
      </dgm:t>
    </dgm:pt>
    <dgm:pt modelId="{0F2D09D4-245C-4F92-9548-53B1C4BBD986}" type="sibTrans" cxnId="{C8BD535A-F056-4EEE-9F88-8E88FE0ACED6}">
      <dgm:prSet/>
      <dgm:spPr/>
      <dgm:t>
        <a:bodyPr/>
        <a:lstStyle/>
        <a:p>
          <a:pPr algn="l"/>
          <a:endParaRPr lang="de-DE"/>
        </a:p>
      </dgm:t>
    </dgm:pt>
    <dgm:pt modelId="{4F338936-9F7C-41A7-9919-C9E43E9D20FB}">
      <dgm:prSet/>
      <dgm:spPr/>
      <dgm:t>
        <a:bodyPr/>
        <a:lstStyle/>
        <a:p>
          <a:pPr algn="l"/>
          <a:r>
            <a:rPr lang="de-DE" dirty="0" smtClean="0"/>
            <a:t>Stopp der Rüstungsexporte durch Gesetzesänderungen</a:t>
          </a:r>
          <a:endParaRPr lang="de-DE" dirty="0"/>
        </a:p>
      </dgm:t>
    </dgm:pt>
    <dgm:pt modelId="{0AD56CFD-DE35-424E-8AE9-3592871DD0A4}" type="parTrans" cxnId="{B171C02D-4927-4F47-B406-C501ECC9E96D}">
      <dgm:prSet/>
      <dgm:spPr/>
      <dgm:t>
        <a:bodyPr/>
        <a:lstStyle/>
        <a:p>
          <a:pPr algn="l"/>
          <a:endParaRPr lang="de-DE"/>
        </a:p>
      </dgm:t>
    </dgm:pt>
    <dgm:pt modelId="{EFCD4B59-EE5F-4A4E-B961-806BCE2FC4A9}" type="sibTrans" cxnId="{B171C02D-4927-4F47-B406-C501ECC9E96D}">
      <dgm:prSet/>
      <dgm:spPr/>
      <dgm:t>
        <a:bodyPr/>
        <a:lstStyle/>
        <a:p>
          <a:pPr algn="l"/>
          <a:endParaRPr lang="de-DE"/>
        </a:p>
      </dgm:t>
    </dgm:pt>
    <dgm:pt modelId="{974E5574-2011-4307-BA25-7951C6541917}" type="pres">
      <dgm:prSet presAssocID="{AFBDED5B-2BBC-42D7-9362-DC3A8BDC5EC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BED7F18-FF61-4C3B-9CB5-3D154916F23B}" type="pres">
      <dgm:prSet presAssocID="{91B3FB51-CF20-4B69-BE70-DECFD6CF26B3}" presName="comp" presStyleCnt="0"/>
      <dgm:spPr/>
      <dgm:t>
        <a:bodyPr/>
        <a:lstStyle/>
        <a:p>
          <a:endParaRPr lang="de-DE"/>
        </a:p>
      </dgm:t>
    </dgm:pt>
    <dgm:pt modelId="{1943D201-A770-4FA7-AF9F-6D682B4400BA}" type="pres">
      <dgm:prSet presAssocID="{91B3FB51-CF20-4B69-BE70-DECFD6CF26B3}" presName="box" presStyleLbl="node1" presStyleIdx="0" presStyleCnt="5" custLinFactNeighborY="-8325"/>
      <dgm:spPr/>
      <dgm:t>
        <a:bodyPr/>
        <a:lstStyle/>
        <a:p>
          <a:endParaRPr lang="de-DE"/>
        </a:p>
      </dgm:t>
    </dgm:pt>
    <dgm:pt modelId="{DD1A4FDE-8CB1-469D-9538-2912BB056C79}" type="pres">
      <dgm:prSet presAssocID="{91B3FB51-CF20-4B69-BE70-DECFD6CF26B3}" presName="img" presStyleLbl="fgImgPlace1" presStyleIdx="0" presStyleCnt="5" custScaleX="69364" custScaleY="119731" custLinFactNeighborX="-22321" custLinFactNeighborY="0"/>
      <dgm:spPr/>
      <dgm:t>
        <a:bodyPr/>
        <a:lstStyle/>
        <a:p>
          <a:endParaRPr lang="de-DE"/>
        </a:p>
      </dgm:t>
    </dgm:pt>
    <dgm:pt modelId="{17DF4224-6CB3-440C-8AB0-730108B87C74}" type="pres">
      <dgm:prSet presAssocID="{91B3FB51-CF20-4B69-BE70-DECFD6CF26B3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F6886A7-63BF-4857-8BF4-1BDC90D144C7}" type="pres">
      <dgm:prSet presAssocID="{F2E361C5-5D2F-4104-8B90-01765701598C}" presName="spacer" presStyleCnt="0"/>
      <dgm:spPr/>
      <dgm:t>
        <a:bodyPr/>
        <a:lstStyle/>
        <a:p>
          <a:endParaRPr lang="de-DE"/>
        </a:p>
      </dgm:t>
    </dgm:pt>
    <dgm:pt modelId="{D1DCD0C8-EF9D-4E51-81CB-B4407EA4CDF4}" type="pres">
      <dgm:prSet presAssocID="{97DC649D-BCFB-4AB3-ABB7-58F67E09DA49}" presName="comp" presStyleCnt="0"/>
      <dgm:spPr/>
      <dgm:t>
        <a:bodyPr/>
        <a:lstStyle/>
        <a:p>
          <a:endParaRPr lang="de-DE"/>
        </a:p>
      </dgm:t>
    </dgm:pt>
    <dgm:pt modelId="{7984F0C6-36B0-481D-96F3-B3A4DF51A326}" type="pres">
      <dgm:prSet presAssocID="{97DC649D-BCFB-4AB3-ABB7-58F67E09DA49}" presName="box" presStyleLbl="node1" presStyleIdx="1" presStyleCnt="5"/>
      <dgm:spPr/>
      <dgm:t>
        <a:bodyPr/>
        <a:lstStyle/>
        <a:p>
          <a:endParaRPr lang="de-DE"/>
        </a:p>
      </dgm:t>
    </dgm:pt>
    <dgm:pt modelId="{62BE9B42-8A84-448C-B756-8BD50A0D4CDC}" type="pres">
      <dgm:prSet presAssocID="{97DC649D-BCFB-4AB3-ABB7-58F67E09DA49}" presName="img" presStyleLbl="fgImgPlace1" presStyleIdx="1" presStyleCnt="5" custScaleX="69412" custScaleY="108911" custLinFactNeighborX="-2438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9000" b="-49000"/>
          </a:stretch>
        </a:blipFill>
      </dgm:spPr>
      <dgm:t>
        <a:bodyPr/>
        <a:lstStyle/>
        <a:p>
          <a:endParaRPr lang="de-DE"/>
        </a:p>
      </dgm:t>
    </dgm:pt>
    <dgm:pt modelId="{467546DA-05EF-4A3F-9FC2-954C7E1F7902}" type="pres">
      <dgm:prSet presAssocID="{97DC649D-BCFB-4AB3-ABB7-58F67E09DA49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4973498-A086-476B-82C6-9F52253E5676}" type="pres">
      <dgm:prSet presAssocID="{D85E3B16-3AD9-45EA-9CE7-9167F5193A77}" presName="spacer" presStyleCnt="0"/>
      <dgm:spPr/>
      <dgm:t>
        <a:bodyPr/>
        <a:lstStyle/>
        <a:p>
          <a:endParaRPr lang="de-DE"/>
        </a:p>
      </dgm:t>
    </dgm:pt>
    <dgm:pt modelId="{E4FA7A20-0D27-49FF-8851-F3EA07933DB5}" type="pres">
      <dgm:prSet presAssocID="{DDE998B5-0360-480A-A2AA-7C07B8303758}" presName="comp" presStyleCnt="0"/>
      <dgm:spPr/>
      <dgm:t>
        <a:bodyPr/>
        <a:lstStyle/>
        <a:p>
          <a:endParaRPr lang="de-DE"/>
        </a:p>
      </dgm:t>
    </dgm:pt>
    <dgm:pt modelId="{26D63503-CCB2-4BBB-8DD4-FB31C02ED5BC}" type="pres">
      <dgm:prSet presAssocID="{DDE998B5-0360-480A-A2AA-7C07B8303758}" presName="box" presStyleLbl="node1" presStyleIdx="2" presStyleCnt="5"/>
      <dgm:spPr/>
      <dgm:t>
        <a:bodyPr/>
        <a:lstStyle/>
        <a:p>
          <a:endParaRPr lang="de-DE"/>
        </a:p>
      </dgm:t>
    </dgm:pt>
    <dgm:pt modelId="{CE58E054-26B2-47B5-803C-6502B53F3634}" type="pres">
      <dgm:prSet presAssocID="{DDE998B5-0360-480A-A2AA-7C07B8303758}" presName="img" presStyleLbl="fgImgPlace1" presStyleIdx="2" presStyleCnt="5" custScaleX="69263" custScaleY="108676" custLinFactNeighborX="-24361"/>
      <dgm:spPr/>
      <dgm:t>
        <a:bodyPr/>
        <a:lstStyle/>
        <a:p>
          <a:endParaRPr lang="de-DE"/>
        </a:p>
      </dgm:t>
    </dgm:pt>
    <dgm:pt modelId="{9A8078CC-2C05-4FB5-AE59-516469CFD000}" type="pres">
      <dgm:prSet presAssocID="{DDE998B5-0360-480A-A2AA-7C07B8303758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08F0BD2-AE7B-45E6-9C95-979067D2F21D}" type="pres">
      <dgm:prSet presAssocID="{BC0DFA03-CE8E-475E-A2D9-F4D5E442460E}" presName="spacer" presStyleCnt="0"/>
      <dgm:spPr/>
      <dgm:t>
        <a:bodyPr/>
        <a:lstStyle/>
        <a:p>
          <a:endParaRPr lang="de-DE"/>
        </a:p>
      </dgm:t>
    </dgm:pt>
    <dgm:pt modelId="{5B656F74-E3AF-49FA-B70D-81E5411CFC4C}" type="pres">
      <dgm:prSet presAssocID="{D437F00C-04C3-464A-A332-BCFB7835FA08}" presName="comp" presStyleCnt="0"/>
      <dgm:spPr/>
      <dgm:t>
        <a:bodyPr/>
        <a:lstStyle/>
        <a:p>
          <a:endParaRPr lang="de-DE"/>
        </a:p>
      </dgm:t>
    </dgm:pt>
    <dgm:pt modelId="{05547E64-6104-4EC6-9099-C8F54CF6DFE9}" type="pres">
      <dgm:prSet presAssocID="{D437F00C-04C3-464A-A332-BCFB7835FA08}" presName="box" presStyleLbl="node1" presStyleIdx="3" presStyleCnt="5"/>
      <dgm:spPr/>
      <dgm:t>
        <a:bodyPr/>
        <a:lstStyle/>
        <a:p>
          <a:endParaRPr lang="de-DE"/>
        </a:p>
      </dgm:t>
    </dgm:pt>
    <dgm:pt modelId="{B7506FD4-D99F-4024-99AD-F827A0196CFB}" type="pres">
      <dgm:prSet presAssocID="{D437F00C-04C3-464A-A332-BCFB7835FA08}" presName="img" presStyleLbl="fgImgPlace1" presStyleIdx="3" presStyleCnt="5" custScaleX="69263" custScaleY="108676" custLinFactNeighborX="-20670" custLinFactNeighborY="-125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  <dgm:t>
        <a:bodyPr/>
        <a:lstStyle/>
        <a:p>
          <a:endParaRPr lang="de-DE"/>
        </a:p>
      </dgm:t>
    </dgm:pt>
    <dgm:pt modelId="{ADADD162-B8DF-42BE-A350-A1CF8DEF6F50}" type="pres">
      <dgm:prSet presAssocID="{D437F00C-04C3-464A-A332-BCFB7835FA08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C30BABD-1C01-4436-9242-410EAD4AEF59}" type="pres">
      <dgm:prSet presAssocID="{0F2D09D4-245C-4F92-9548-53B1C4BBD986}" presName="spacer" presStyleCnt="0"/>
      <dgm:spPr/>
      <dgm:t>
        <a:bodyPr/>
        <a:lstStyle/>
        <a:p>
          <a:endParaRPr lang="de-DE"/>
        </a:p>
      </dgm:t>
    </dgm:pt>
    <dgm:pt modelId="{67F5311C-DC2A-4990-B27E-DF268F0C3A8F}" type="pres">
      <dgm:prSet presAssocID="{4F338936-9F7C-41A7-9919-C9E43E9D20FB}" presName="comp" presStyleCnt="0"/>
      <dgm:spPr/>
      <dgm:t>
        <a:bodyPr/>
        <a:lstStyle/>
        <a:p>
          <a:endParaRPr lang="de-DE"/>
        </a:p>
      </dgm:t>
    </dgm:pt>
    <dgm:pt modelId="{F0E1B02B-3B48-4E36-9BF3-09AD20141D6B}" type="pres">
      <dgm:prSet presAssocID="{4F338936-9F7C-41A7-9919-C9E43E9D20FB}" presName="box" presStyleLbl="node1" presStyleIdx="4" presStyleCnt="5" custScaleX="87500" custLinFactNeighborX="7292"/>
      <dgm:spPr/>
      <dgm:t>
        <a:bodyPr/>
        <a:lstStyle/>
        <a:p>
          <a:endParaRPr lang="de-DE"/>
        </a:p>
      </dgm:t>
    </dgm:pt>
    <dgm:pt modelId="{A4B48C9C-47E6-4AE7-B6F3-B72EC336A8E2}" type="pres">
      <dgm:prSet presAssocID="{4F338936-9F7C-41A7-9919-C9E43E9D20FB}" presName="img" presStyleLbl="fgImgPlace1" presStyleIdx="4" presStyleCnt="5" custFlipHor="1" custScaleX="7106" custScaleY="42602" custLinFactNeighborX="-32812" custLinFactNeighborY="-1705"/>
      <dgm:spPr/>
      <dgm:t>
        <a:bodyPr/>
        <a:lstStyle/>
        <a:p>
          <a:endParaRPr lang="de-DE"/>
        </a:p>
      </dgm:t>
    </dgm:pt>
    <dgm:pt modelId="{3DA833B4-4DB0-4318-A0F8-EF4843040B81}" type="pres">
      <dgm:prSet presAssocID="{4F338936-9F7C-41A7-9919-C9E43E9D20FB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E4CC42B8-8B0E-4668-860B-DBDBC9C4E71A}" type="presOf" srcId="{DDE998B5-0360-480A-A2AA-7C07B8303758}" destId="{9A8078CC-2C05-4FB5-AE59-516469CFD000}" srcOrd="1" destOrd="0" presId="urn:microsoft.com/office/officeart/2005/8/layout/vList4#2"/>
    <dgm:cxn modelId="{371180B7-0EE2-4908-BD7A-A5A45B1EFC52}" srcId="{AFBDED5B-2BBC-42D7-9362-DC3A8BDC5ECA}" destId="{DDE998B5-0360-480A-A2AA-7C07B8303758}" srcOrd="2" destOrd="0" parTransId="{93D58F72-7ACF-4D25-9943-49DF98E963BA}" sibTransId="{BC0DFA03-CE8E-475E-A2D9-F4D5E442460E}"/>
    <dgm:cxn modelId="{B474D671-7A08-4260-A3D8-E340929E9AC4}" type="presOf" srcId="{4F338936-9F7C-41A7-9919-C9E43E9D20FB}" destId="{3DA833B4-4DB0-4318-A0F8-EF4843040B81}" srcOrd="1" destOrd="0" presId="urn:microsoft.com/office/officeart/2005/8/layout/vList4#2"/>
    <dgm:cxn modelId="{86B74B7C-2266-40F1-9C96-DD5FBBE68A5F}" type="presOf" srcId="{91B3FB51-CF20-4B69-BE70-DECFD6CF26B3}" destId="{1943D201-A770-4FA7-AF9F-6D682B4400BA}" srcOrd="0" destOrd="0" presId="urn:microsoft.com/office/officeart/2005/8/layout/vList4#2"/>
    <dgm:cxn modelId="{CFA36B64-C2AC-4C55-ADD5-D727EF70421A}" type="presOf" srcId="{4F338936-9F7C-41A7-9919-C9E43E9D20FB}" destId="{F0E1B02B-3B48-4E36-9BF3-09AD20141D6B}" srcOrd="0" destOrd="0" presId="urn:microsoft.com/office/officeart/2005/8/layout/vList4#2"/>
    <dgm:cxn modelId="{1FEBDC9F-0963-4115-BF61-D241868BB99F}" type="presOf" srcId="{91B3FB51-CF20-4B69-BE70-DECFD6CF26B3}" destId="{17DF4224-6CB3-440C-8AB0-730108B87C74}" srcOrd="1" destOrd="0" presId="urn:microsoft.com/office/officeart/2005/8/layout/vList4#2"/>
    <dgm:cxn modelId="{C8BD535A-F056-4EEE-9F88-8E88FE0ACED6}" srcId="{AFBDED5B-2BBC-42D7-9362-DC3A8BDC5ECA}" destId="{D437F00C-04C3-464A-A332-BCFB7835FA08}" srcOrd="3" destOrd="0" parTransId="{E06D302F-72CE-4BA0-B346-8E18CB244158}" sibTransId="{0F2D09D4-245C-4F92-9548-53B1C4BBD986}"/>
    <dgm:cxn modelId="{439E6686-6078-4CFC-AA63-6E9405B78B9E}" srcId="{AFBDED5B-2BBC-42D7-9362-DC3A8BDC5ECA}" destId="{91B3FB51-CF20-4B69-BE70-DECFD6CF26B3}" srcOrd="0" destOrd="0" parTransId="{CC030CA3-6E28-4B95-9DEE-DEBB0DEA0347}" sibTransId="{F2E361C5-5D2F-4104-8B90-01765701598C}"/>
    <dgm:cxn modelId="{62853AEE-D9F7-41EB-A94D-687A71E78150}" type="presOf" srcId="{D437F00C-04C3-464A-A332-BCFB7835FA08}" destId="{05547E64-6104-4EC6-9099-C8F54CF6DFE9}" srcOrd="0" destOrd="0" presId="urn:microsoft.com/office/officeart/2005/8/layout/vList4#2"/>
    <dgm:cxn modelId="{898A3895-6DEF-4EED-8410-5AB1E97C53B0}" type="presOf" srcId="{D437F00C-04C3-464A-A332-BCFB7835FA08}" destId="{ADADD162-B8DF-42BE-A350-A1CF8DEF6F50}" srcOrd="1" destOrd="0" presId="urn:microsoft.com/office/officeart/2005/8/layout/vList4#2"/>
    <dgm:cxn modelId="{B171C02D-4927-4F47-B406-C501ECC9E96D}" srcId="{AFBDED5B-2BBC-42D7-9362-DC3A8BDC5ECA}" destId="{4F338936-9F7C-41A7-9919-C9E43E9D20FB}" srcOrd="4" destOrd="0" parTransId="{0AD56CFD-DE35-424E-8AE9-3592871DD0A4}" sibTransId="{EFCD4B59-EE5F-4A4E-B961-806BCE2FC4A9}"/>
    <dgm:cxn modelId="{1926E4DC-113B-49F5-A580-BAE110EB528E}" srcId="{AFBDED5B-2BBC-42D7-9362-DC3A8BDC5ECA}" destId="{97DC649D-BCFB-4AB3-ABB7-58F67E09DA49}" srcOrd="1" destOrd="0" parTransId="{2FC2672D-24A0-43E4-9A15-329ECB7AB459}" sibTransId="{D85E3B16-3AD9-45EA-9CE7-9167F5193A77}"/>
    <dgm:cxn modelId="{E6E5B70B-FEAE-464D-807D-B1365482A1A2}" type="presOf" srcId="{97DC649D-BCFB-4AB3-ABB7-58F67E09DA49}" destId="{467546DA-05EF-4A3F-9FC2-954C7E1F7902}" srcOrd="1" destOrd="0" presId="urn:microsoft.com/office/officeart/2005/8/layout/vList4#2"/>
    <dgm:cxn modelId="{C00BBEE6-9E66-48FB-905F-FBEE80105A75}" type="presOf" srcId="{DDE998B5-0360-480A-A2AA-7C07B8303758}" destId="{26D63503-CCB2-4BBB-8DD4-FB31C02ED5BC}" srcOrd="0" destOrd="0" presId="urn:microsoft.com/office/officeart/2005/8/layout/vList4#2"/>
    <dgm:cxn modelId="{6E0C499B-4D53-4FBE-8D92-BF127B601915}" type="presOf" srcId="{AFBDED5B-2BBC-42D7-9362-DC3A8BDC5ECA}" destId="{974E5574-2011-4307-BA25-7951C6541917}" srcOrd="0" destOrd="0" presId="urn:microsoft.com/office/officeart/2005/8/layout/vList4#2"/>
    <dgm:cxn modelId="{77780AB3-9223-4A86-9C4A-7E6C5A71E68E}" type="presOf" srcId="{97DC649D-BCFB-4AB3-ABB7-58F67E09DA49}" destId="{7984F0C6-36B0-481D-96F3-B3A4DF51A326}" srcOrd="0" destOrd="0" presId="urn:microsoft.com/office/officeart/2005/8/layout/vList4#2"/>
    <dgm:cxn modelId="{E2B765D3-6B9E-4888-85F5-1EB57F723914}" type="presParOf" srcId="{974E5574-2011-4307-BA25-7951C6541917}" destId="{9BED7F18-FF61-4C3B-9CB5-3D154916F23B}" srcOrd="0" destOrd="0" presId="urn:microsoft.com/office/officeart/2005/8/layout/vList4#2"/>
    <dgm:cxn modelId="{EAC29D93-93E0-42A6-9844-11C1F75CAD75}" type="presParOf" srcId="{9BED7F18-FF61-4C3B-9CB5-3D154916F23B}" destId="{1943D201-A770-4FA7-AF9F-6D682B4400BA}" srcOrd="0" destOrd="0" presId="urn:microsoft.com/office/officeart/2005/8/layout/vList4#2"/>
    <dgm:cxn modelId="{0633CA6E-D836-48F8-8B7C-A44E7AFE2E8C}" type="presParOf" srcId="{9BED7F18-FF61-4C3B-9CB5-3D154916F23B}" destId="{DD1A4FDE-8CB1-469D-9538-2912BB056C79}" srcOrd="1" destOrd="0" presId="urn:microsoft.com/office/officeart/2005/8/layout/vList4#2"/>
    <dgm:cxn modelId="{56607525-0D15-44AE-B3FD-8C35C42D3458}" type="presParOf" srcId="{9BED7F18-FF61-4C3B-9CB5-3D154916F23B}" destId="{17DF4224-6CB3-440C-8AB0-730108B87C74}" srcOrd="2" destOrd="0" presId="urn:microsoft.com/office/officeart/2005/8/layout/vList4#2"/>
    <dgm:cxn modelId="{7A424D55-268E-40ED-9406-D0D0DE357D35}" type="presParOf" srcId="{974E5574-2011-4307-BA25-7951C6541917}" destId="{0F6886A7-63BF-4857-8BF4-1BDC90D144C7}" srcOrd="1" destOrd="0" presId="urn:microsoft.com/office/officeart/2005/8/layout/vList4#2"/>
    <dgm:cxn modelId="{58DAACD3-407F-4A4E-B563-504BF70017E5}" type="presParOf" srcId="{974E5574-2011-4307-BA25-7951C6541917}" destId="{D1DCD0C8-EF9D-4E51-81CB-B4407EA4CDF4}" srcOrd="2" destOrd="0" presId="urn:microsoft.com/office/officeart/2005/8/layout/vList4#2"/>
    <dgm:cxn modelId="{82B7F385-6419-48CE-B160-361579E5A878}" type="presParOf" srcId="{D1DCD0C8-EF9D-4E51-81CB-B4407EA4CDF4}" destId="{7984F0C6-36B0-481D-96F3-B3A4DF51A326}" srcOrd="0" destOrd="0" presId="urn:microsoft.com/office/officeart/2005/8/layout/vList4#2"/>
    <dgm:cxn modelId="{03FC328E-AC5E-4DCF-9DC4-E2070901AD99}" type="presParOf" srcId="{D1DCD0C8-EF9D-4E51-81CB-B4407EA4CDF4}" destId="{62BE9B42-8A84-448C-B756-8BD50A0D4CDC}" srcOrd="1" destOrd="0" presId="urn:microsoft.com/office/officeart/2005/8/layout/vList4#2"/>
    <dgm:cxn modelId="{E7EA9D07-9384-43BA-910D-EEB2AF33CDAE}" type="presParOf" srcId="{D1DCD0C8-EF9D-4E51-81CB-B4407EA4CDF4}" destId="{467546DA-05EF-4A3F-9FC2-954C7E1F7902}" srcOrd="2" destOrd="0" presId="urn:microsoft.com/office/officeart/2005/8/layout/vList4#2"/>
    <dgm:cxn modelId="{05E5398D-863D-4AB2-9D2A-833134F1A574}" type="presParOf" srcId="{974E5574-2011-4307-BA25-7951C6541917}" destId="{C4973498-A086-476B-82C6-9F52253E5676}" srcOrd="3" destOrd="0" presId="urn:microsoft.com/office/officeart/2005/8/layout/vList4#2"/>
    <dgm:cxn modelId="{85BA05FF-E25F-4FFD-8798-2F93758A8C67}" type="presParOf" srcId="{974E5574-2011-4307-BA25-7951C6541917}" destId="{E4FA7A20-0D27-49FF-8851-F3EA07933DB5}" srcOrd="4" destOrd="0" presId="urn:microsoft.com/office/officeart/2005/8/layout/vList4#2"/>
    <dgm:cxn modelId="{E02FAE43-881F-4B1D-A5A6-1F4A453868BF}" type="presParOf" srcId="{E4FA7A20-0D27-49FF-8851-F3EA07933DB5}" destId="{26D63503-CCB2-4BBB-8DD4-FB31C02ED5BC}" srcOrd="0" destOrd="0" presId="urn:microsoft.com/office/officeart/2005/8/layout/vList4#2"/>
    <dgm:cxn modelId="{06ECB72F-053F-46E6-88EB-EE59B826D335}" type="presParOf" srcId="{E4FA7A20-0D27-49FF-8851-F3EA07933DB5}" destId="{CE58E054-26B2-47B5-803C-6502B53F3634}" srcOrd="1" destOrd="0" presId="urn:microsoft.com/office/officeart/2005/8/layout/vList4#2"/>
    <dgm:cxn modelId="{F61E6142-05FD-44FC-A784-FB06F05D11E4}" type="presParOf" srcId="{E4FA7A20-0D27-49FF-8851-F3EA07933DB5}" destId="{9A8078CC-2C05-4FB5-AE59-516469CFD000}" srcOrd="2" destOrd="0" presId="urn:microsoft.com/office/officeart/2005/8/layout/vList4#2"/>
    <dgm:cxn modelId="{DB1AB508-16D3-4439-A848-BD17661D3884}" type="presParOf" srcId="{974E5574-2011-4307-BA25-7951C6541917}" destId="{308F0BD2-AE7B-45E6-9C95-979067D2F21D}" srcOrd="5" destOrd="0" presId="urn:microsoft.com/office/officeart/2005/8/layout/vList4#2"/>
    <dgm:cxn modelId="{484ABC9B-7C38-476D-9C27-99E3B953C877}" type="presParOf" srcId="{974E5574-2011-4307-BA25-7951C6541917}" destId="{5B656F74-E3AF-49FA-B70D-81E5411CFC4C}" srcOrd="6" destOrd="0" presId="urn:microsoft.com/office/officeart/2005/8/layout/vList4#2"/>
    <dgm:cxn modelId="{EB514CAB-CEBA-4036-8D54-75743C873923}" type="presParOf" srcId="{5B656F74-E3AF-49FA-B70D-81E5411CFC4C}" destId="{05547E64-6104-4EC6-9099-C8F54CF6DFE9}" srcOrd="0" destOrd="0" presId="urn:microsoft.com/office/officeart/2005/8/layout/vList4#2"/>
    <dgm:cxn modelId="{102B37FB-FED7-4724-88A8-A32A68091481}" type="presParOf" srcId="{5B656F74-E3AF-49FA-B70D-81E5411CFC4C}" destId="{B7506FD4-D99F-4024-99AD-F827A0196CFB}" srcOrd="1" destOrd="0" presId="urn:microsoft.com/office/officeart/2005/8/layout/vList4#2"/>
    <dgm:cxn modelId="{E44E2C65-1E92-43ED-9881-E9BD7064E2F9}" type="presParOf" srcId="{5B656F74-E3AF-49FA-B70D-81E5411CFC4C}" destId="{ADADD162-B8DF-42BE-A350-A1CF8DEF6F50}" srcOrd="2" destOrd="0" presId="urn:microsoft.com/office/officeart/2005/8/layout/vList4#2"/>
    <dgm:cxn modelId="{05983E6A-29D5-44E6-9E2D-DF80C0F2A272}" type="presParOf" srcId="{974E5574-2011-4307-BA25-7951C6541917}" destId="{BC30BABD-1C01-4436-9242-410EAD4AEF59}" srcOrd="7" destOrd="0" presId="urn:microsoft.com/office/officeart/2005/8/layout/vList4#2"/>
    <dgm:cxn modelId="{1827140E-BD1C-42DA-966B-339BF5E2914C}" type="presParOf" srcId="{974E5574-2011-4307-BA25-7951C6541917}" destId="{67F5311C-DC2A-4990-B27E-DF268F0C3A8F}" srcOrd="8" destOrd="0" presId="urn:microsoft.com/office/officeart/2005/8/layout/vList4#2"/>
    <dgm:cxn modelId="{54ED8EF3-47C5-4B95-AE5E-242157CA8315}" type="presParOf" srcId="{67F5311C-DC2A-4990-B27E-DF268F0C3A8F}" destId="{F0E1B02B-3B48-4E36-9BF3-09AD20141D6B}" srcOrd="0" destOrd="0" presId="urn:microsoft.com/office/officeart/2005/8/layout/vList4#2"/>
    <dgm:cxn modelId="{4DEC52A0-5982-40D5-A06F-D345B3AAD14F}" type="presParOf" srcId="{67F5311C-DC2A-4990-B27E-DF268F0C3A8F}" destId="{A4B48C9C-47E6-4AE7-B6F3-B72EC336A8E2}" srcOrd="1" destOrd="0" presId="urn:microsoft.com/office/officeart/2005/8/layout/vList4#2"/>
    <dgm:cxn modelId="{48B762B8-F203-43CC-8CC6-852E30418611}" type="presParOf" srcId="{67F5311C-DC2A-4990-B27E-DF268F0C3A8F}" destId="{3DA833B4-4DB0-4318-A0F8-EF4843040B81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Registerkartenliste"/>
  <dgm:desc val="Hiermit zeigen Sie nicht sequenzielle oder gruppierte Informationsblöcke an. Eignet sich gut für kleine Textmengen der Ebene 1. Der erste Text der Ebene 2 wird neben dem Text der Ebene 1 angezeigt, und die verbleibenden Texte der Ebene zwei werden unterhalb des Texts on Ebene 1 angezeig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B8EB8-E4F7-46CE-88D8-6E33562BA828}" type="datetimeFigureOut">
              <a:rPr lang="de-DE" smtClean="0"/>
              <a:pPr/>
              <a:t>27.06.2017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77DEC-CA63-4520-82D1-C81E5E84E88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347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trike="noStrike" dirty="0" smtClean="0">
                <a:solidFill>
                  <a:srgbClr val="000000"/>
                </a:solidFill>
                <a:latin typeface="+mn-lt"/>
                <a:ea typeface="DejaVu Sans"/>
              </a:rPr>
              <a:t>Begrüßung durch und Vorstellung der Teamer;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trike="noStrike" dirty="0" smtClean="0">
                <a:solidFill>
                  <a:srgbClr val="000000"/>
                </a:solidFill>
                <a:latin typeface="+mn-lt"/>
                <a:ea typeface="DejaVu Sans"/>
              </a:rPr>
              <a:t>Passen Rüstungsexporte und Frieden (ethische Verantwortung) zusammen?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trike="noStrike" dirty="0" smtClean="0">
                <a:solidFill>
                  <a:srgbClr val="000000"/>
                </a:solidFill>
                <a:latin typeface="+mn-lt"/>
                <a:ea typeface="DejaVu Sans"/>
              </a:rPr>
              <a:t>Die Frage </a:t>
            </a:r>
            <a:r>
              <a:rPr lang="de-DE" sz="12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wir heute „spielend“</a:t>
            </a:r>
            <a:r>
              <a:rPr lang="de-DE" sz="1200" strike="noStrike" baseline="0" dirty="0" smtClean="0">
                <a:solidFill>
                  <a:srgbClr val="000000"/>
                </a:solidFill>
                <a:latin typeface="Arial"/>
                <a:ea typeface="DejaVu Sans"/>
              </a:rPr>
              <a:t> beantworten </a:t>
            </a:r>
            <a:r>
              <a:rPr lang="de-DE" sz="1200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im Planspiel „Ach und Krach in Stelzenbach“.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77DEC-CA63-4520-82D1-C81E5E84E889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75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77DEC-CA63-4520-82D1-C81E5E84E889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73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77DEC-CA63-4520-82D1-C81E5E84E889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73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77DEC-CA63-4520-82D1-C81E5E84E889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73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77DEC-CA63-4520-82D1-C81E5E84E889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7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6F30-E5A4-475A-8366-B09F2D9585B9}" type="datetimeFigureOut">
              <a:rPr lang="en-GB" smtClean="0"/>
              <a:pPr/>
              <a:t>27/06/2017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D53E-F3E0-4B85-8716-D805BB06D92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6F30-E5A4-475A-8366-B09F2D9585B9}" type="datetimeFigureOut">
              <a:rPr lang="en-GB" smtClean="0"/>
              <a:pPr/>
              <a:t>27/06/2017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D53E-F3E0-4B85-8716-D805BB06D92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6F30-E5A4-475A-8366-B09F2D9585B9}" type="datetimeFigureOut">
              <a:rPr lang="en-GB" smtClean="0"/>
              <a:pPr/>
              <a:t>27/06/2017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D53E-F3E0-4B85-8716-D805BB06D92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6F30-E5A4-475A-8366-B09F2D9585B9}" type="datetimeFigureOut">
              <a:rPr lang="en-GB" smtClean="0"/>
              <a:pPr/>
              <a:t>27/06/2017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D53E-F3E0-4B85-8716-D805BB06D92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6F30-E5A4-475A-8366-B09F2D9585B9}" type="datetimeFigureOut">
              <a:rPr lang="en-GB" smtClean="0"/>
              <a:pPr/>
              <a:t>27/06/2017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D53E-F3E0-4B85-8716-D805BB06D92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6F30-E5A4-475A-8366-B09F2D9585B9}" type="datetimeFigureOut">
              <a:rPr lang="en-GB" smtClean="0"/>
              <a:pPr/>
              <a:t>27/06/2017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D53E-F3E0-4B85-8716-D805BB06D92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6F30-E5A4-475A-8366-B09F2D9585B9}" type="datetimeFigureOut">
              <a:rPr lang="en-GB" smtClean="0"/>
              <a:pPr/>
              <a:t>27/06/2017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D53E-F3E0-4B85-8716-D805BB06D92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6F30-E5A4-475A-8366-B09F2D9585B9}" type="datetimeFigureOut">
              <a:rPr lang="en-GB" smtClean="0"/>
              <a:pPr/>
              <a:t>27/06/2017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D53E-F3E0-4B85-8716-D805BB06D92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6F30-E5A4-475A-8366-B09F2D9585B9}" type="datetimeFigureOut">
              <a:rPr lang="en-GB" smtClean="0"/>
              <a:pPr/>
              <a:t>27/06/2017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D53E-F3E0-4B85-8716-D805BB06D92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6F30-E5A4-475A-8366-B09F2D9585B9}" type="datetimeFigureOut">
              <a:rPr lang="en-GB" smtClean="0"/>
              <a:pPr/>
              <a:t>27/06/2017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D53E-F3E0-4B85-8716-D805BB06D92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6F30-E5A4-475A-8366-B09F2D9585B9}" type="datetimeFigureOut">
              <a:rPr lang="en-GB" smtClean="0"/>
              <a:pPr/>
              <a:t>27/06/2017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D53E-F3E0-4B85-8716-D805BB06D92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66F30-E5A4-475A-8366-B09F2D9585B9}" type="datetimeFigureOut">
              <a:rPr lang="en-GB" smtClean="0"/>
              <a:pPr/>
              <a:t>27/06/2017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7D53E-F3E0-4B85-8716-D805BB06D924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7" name="Picture 2" descr="bdkj_wusch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0"/>
            <a:ext cx="9231313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p_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5041900"/>
            <a:ext cx="1914525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2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hdphoto" Target="../media/hdphoto2.wdp"/><Relationship Id="rId5" Type="http://schemas.openxmlformats.org/officeDocument/2006/relationships/diagramColors" Target="../diagrams/colors6.xml"/><Relationship Id="rId10" Type="http://schemas.openxmlformats.org/officeDocument/2006/relationships/image" Target="../media/image30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9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>
          <a:xfrm>
            <a:off x="323528" y="2285992"/>
            <a:ext cx="8064896" cy="3357586"/>
          </a:xfrm>
        </p:spPr>
        <p:txBody>
          <a:bodyPr>
            <a:normAutofit/>
          </a:bodyPr>
          <a:lstStyle/>
          <a:p>
            <a:r>
              <a:rPr lang="de-DE" sz="4400" dirty="0" smtClean="0">
                <a:latin typeface="BDKJ Bold"/>
              </a:rPr>
              <a:t>„Ach und Krach in Stelzenbach“</a:t>
            </a:r>
          </a:p>
          <a:p>
            <a:endParaRPr lang="de-DE" sz="1100" dirty="0" smtClean="0">
              <a:latin typeface="BDKJ Bold"/>
            </a:endParaRPr>
          </a:p>
          <a:p>
            <a:r>
              <a:rPr lang="de-DE" dirty="0" smtClean="0">
                <a:latin typeface="BDKJ Bold"/>
              </a:rPr>
              <a:t>Ein Planspiel zu den Themen </a:t>
            </a:r>
          </a:p>
          <a:p>
            <a:r>
              <a:rPr lang="de-DE" dirty="0" smtClean="0">
                <a:latin typeface="BDKJ Bold"/>
              </a:rPr>
              <a:t>Waffenexport, Ethik und Verantwortung</a:t>
            </a:r>
            <a:endParaRPr lang="de-DE" dirty="0">
              <a:latin typeface="BDKJ Bold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0" y="214290"/>
            <a:ext cx="6696744" cy="8993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5100" dirty="0" smtClean="0">
              <a:solidFill>
                <a:schemeClr val="bg1"/>
              </a:solidFill>
              <a:latin typeface="BDKJ Bold" pitchFamily="50" charset="0"/>
            </a:endParaRPr>
          </a:p>
          <a:p>
            <a:pPr algn="l"/>
            <a:r>
              <a:rPr lang="de-DE" sz="5400" dirty="0" smtClean="0">
                <a:solidFill>
                  <a:schemeClr val="bg1"/>
                </a:solidFill>
                <a:latin typeface="BDKJ Bold" pitchFamily="50" charset="0"/>
              </a:rPr>
              <a:t>Planspiel Waffenexport</a:t>
            </a:r>
          </a:p>
          <a:p>
            <a:endParaRPr lang="de-DE" sz="5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571612"/>
          </a:xfr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bg1"/>
                </a:solidFill>
                <a:latin typeface="BDKJ Bold" pitchFamily="50" charset="0"/>
              </a:rPr>
              <a:t>Planspiel-Szenario</a:t>
            </a:r>
            <a:br>
              <a:rPr lang="de-DE" dirty="0" smtClean="0">
                <a:solidFill>
                  <a:schemeClr val="bg1"/>
                </a:solidFill>
                <a:latin typeface="BDKJ Bold" pitchFamily="50" charset="0"/>
              </a:rPr>
            </a:br>
            <a:r>
              <a:rPr lang="de-DE" dirty="0" smtClean="0">
                <a:solidFill>
                  <a:schemeClr val="bg1"/>
                </a:solidFill>
                <a:latin typeface="BDKJ Bold" pitchFamily="50" charset="0"/>
              </a:rPr>
              <a:t>in Stelzenbach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725D-C53A-4B43-9088-1BC265DABFE9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8" name="Grafik 9"/>
          <p:cNvPicPr/>
          <p:nvPr/>
        </p:nvPicPr>
        <p:blipFill>
          <a:blip r:embed="rId2"/>
          <a:stretch/>
        </p:blipFill>
        <p:spPr>
          <a:xfrm>
            <a:off x="4929190" y="1357298"/>
            <a:ext cx="4214810" cy="3214710"/>
          </a:xfrm>
          <a:prstGeom prst="rect">
            <a:avLst/>
          </a:prstGeom>
          <a:ln>
            <a:noFill/>
          </a:ln>
        </p:spPr>
      </p:pic>
      <p:sp>
        <p:nvSpPr>
          <p:cNvPr id="10" name="CustomShape 1"/>
          <p:cNvSpPr/>
          <p:nvPr/>
        </p:nvSpPr>
        <p:spPr>
          <a:xfrm>
            <a:off x="214282" y="2000240"/>
            <a:ext cx="3429024" cy="1714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de-DE" sz="2400" strike="noStrike" dirty="0" smtClean="0">
                <a:solidFill>
                  <a:srgbClr val="000000"/>
                </a:solidFill>
                <a:latin typeface="BDKJ Bold"/>
              </a:rPr>
              <a:t>Bürgermeister/in </a:t>
            </a:r>
            <a:endParaRPr sz="2400" dirty="0" smtClean="0">
              <a:latin typeface="BDKJ Bold"/>
            </a:endParaRPr>
          </a:p>
          <a:p>
            <a:pPr>
              <a:lnSpc>
                <a:spcPct val="150000"/>
              </a:lnSpc>
            </a:pPr>
            <a:r>
              <a:rPr lang="de-DE" sz="2400" strike="noStrike" dirty="0" smtClean="0">
                <a:solidFill>
                  <a:srgbClr val="000000"/>
                </a:solidFill>
                <a:latin typeface="BDKJ Bold"/>
              </a:rPr>
              <a:t>läd ein zum</a:t>
            </a:r>
            <a:endParaRPr sz="2400" dirty="0" smtClean="0">
              <a:latin typeface="BDKJ Bold"/>
            </a:endParaRPr>
          </a:p>
          <a:p>
            <a:pPr>
              <a:lnSpc>
                <a:spcPct val="150000"/>
              </a:lnSpc>
            </a:pPr>
            <a:r>
              <a:rPr lang="de-DE" sz="2800" strike="noStrike" dirty="0" smtClean="0">
                <a:solidFill>
                  <a:srgbClr val="E46C0A"/>
                </a:solidFill>
                <a:latin typeface="BDKJ Bold"/>
              </a:rPr>
              <a:t>Runden Tisch</a:t>
            </a:r>
            <a:endParaRPr dirty="0">
              <a:latin typeface="BDKJ Bold"/>
            </a:endParaRPr>
          </a:p>
        </p:txBody>
      </p:sp>
      <p:pic>
        <p:nvPicPr>
          <p:cNvPr id="11" name="Grafik 8"/>
          <p:cNvPicPr/>
          <p:nvPr/>
        </p:nvPicPr>
        <p:blipFill>
          <a:blip r:embed="rId3"/>
          <a:stretch/>
        </p:blipFill>
        <p:spPr>
          <a:xfrm>
            <a:off x="2643174" y="3618720"/>
            <a:ext cx="3597840" cy="323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ustomShape 4"/>
          <p:cNvSpPr/>
          <p:nvPr/>
        </p:nvSpPr>
        <p:spPr>
          <a:xfrm>
            <a:off x="0" y="5000636"/>
            <a:ext cx="2643174" cy="16430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400" b="1" u="sng" strike="noStrike" dirty="0" smtClean="0">
                <a:solidFill>
                  <a:srgbClr val="000000"/>
                </a:solidFill>
                <a:latin typeface="BDKJ Bold"/>
              </a:rPr>
              <a:t>Ziel</a:t>
            </a:r>
            <a:endParaRPr sz="2400" dirty="0">
              <a:latin typeface="BDKJ Bold"/>
            </a:endParaRPr>
          </a:p>
          <a:p>
            <a:pPr>
              <a:lnSpc>
                <a:spcPct val="100000"/>
              </a:lnSpc>
            </a:pPr>
            <a:r>
              <a:rPr lang="de-DE" sz="2400" strike="noStrike" dirty="0">
                <a:solidFill>
                  <a:srgbClr val="000000"/>
                </a:solidFill>
                <a:latin typeface="BDKJ Bold"/>
              </a:rPr>
              <a:t>Einigung über</a:t>
            </a:r>
            <a:endParaRPr sz="2400" dirty="0">
              <a:latin typeface="BDKJ Bold"/>
            </a:endParaRPr>
          </a:p>
          <a:p>
            <a:pPr>
              <a:lnSpc>
                <a:spcPct val="100000"/>
              </a:lnSpc>
            </a:pPr>
            <a:r>
              <a:rPr lang="de-DE" sz="2400" b="1" strike="noStrike" dirty="0" smtClean="0">
                <a:solidFill>
                  <a:srgbClr val="000000"/>
                </a:solidFill>
                <a:latin typeface="BDKJ Bold"/>
              </a:rPr>
              <a:t>Export:</a:t>
            </a:r>
          </a:p>
          <a:p>
            <a:pPr>
              <a:lnSpc>
                <a:spcPct val="100000"/>
              </a:lnSpc>
            </a:pPr>
            <a:r>
              <a:rPr lang="de-DE" sz="2400" b="1" strike="noStrike" dirty="0" smtClean="0">
                <a:solidFill>
                  <a:srgbClr val="000000"/>
                </a:solidFill>
                <a:latin typeface="BDKJ Bold"/>
              </a:rPr>
              <a:t>Ja </a:t>
            </a:r>
            <a:r>
              <a:rPr lang="de-DE" sz="2400" b="1" strike="noStrike" dirty="0">
                <a:solidFill>
                  <a:srgbClr val="000000"/>
                </a:solidFill>
                <a:latin typeface="BDKJ Bold"/>
              </a:rPr>
              <a:t>oder Nein?</a:t>
            </a:r>
            <a:endParaRPr sz="2400" dirty="0">
              <a:latin typeface="BDKJ Bold"/>
            </a:endParaRPr>
          </a:p>
        </p:txBody>
      </p:sp>
    </p:spTree>
    <p:extLst>
      <p:ext uri="{BB962C8B-B14F-4D97-AF65-F5344CB8AC3E}">
        <p14:creationId xmlns:p14="http://schemas.microsoft.com/office/powerpoint/2010/main" val="40428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571612"/>
          </a:xfr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bg1"/>
                </a:solidFill>
                <a:latin typeface="BDKJ Bold"/>
              </a:rPr>
              <a:t>Planspiel-Szenario</a:t>
            </a:r>
            <a:br>
              <a:rPr lang="de-DE" dirty="0" smtClean="0">
                <a:solidFill>
                  <a:schemeClr val="bg1"/>
                </a:solidFill>
                <a:latin typeface="BDKJ Bold"/>
              </a:rPr>
            </a:br>
            <a:r>
              <a:rPr lang="de-DE" dirty="0" smtClean="0">
                <a:solidFill>
                  <a:schemeClr val="bg1"/>
                </a:solidFill>
                <a:latin typeface="BDKJ Bold"/>
              </a:rPr>
              <a:t>in Stelzenbach</a:t>
            </a:r>
            <a:endParaRPr lang="de-DE" dirty="0">
              <a:latin typeface="BDKJ Bold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725D-C53A-4B43-9088-1BC265DABFE9}" type="slidenum">
              <a:rPr lang="de-DE" smtClean="0">
                <a:latin typeface="BDKJ Bold"/>
              </a:rPr>
              <a:pPr/>
              <a:t>11</a:t>
            </a:fld>
            <a:endParaRPr lang="de-DE">
              <a:latin typeface="BDKJ Bold"/>
            </a:endParaRPr>
          </a:p>
        </p:txBody>
      </p:sp>
      <p:sp>
        <p:nvSpPr>
          <p:cNvPr id="5" name="TextShape 1"/>
          <p:cNvSpPr txBox="1"/>
          <p:nvPr/>
        </p:nvSpPr>
        <p:spPr>
          <a:xfrm>
            <a:off x="5929322" y="928670"/>
            <a:ext cx="3428992" cy="1571636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00000"/>
              </a:lnSpc>
            </a:pPr>
            <a:r>
              <a:rPr lang="de-DE" sz="4000" b="1" strike="noStrike" dirty="0" smtClean="0">
                <a:solidFill>
                  <a:srgbClr val="948A54"/>
                </a:solidFill>
                <a:latin typeface="BDKJ Bold"/>
              </a:rPr>
              <a:t>Der Runde Tisch</a:t>
            </a:r>
            <a:endParaRPr sz="4000" b="1" dirty="0">
              <a:latin typeface="BDKJ Bold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428860" y="2571744"/>
            <a:ext cx="3816000" cy="3528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" name="CustomShape 3"/>
          <p:cNvSpPr/>
          <p:nvPr/>
        </p:nvSpPr>
        <p:spPr>
          <a:xfrm>
            <a:off x="214282" y="5857892"/>
            <a:ext cx="3000396" cy="7858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000" strike="noStrike" dirty="0">
                <a:solidFill>
                  <a:srgbClr val="31859C"/>
                </a:solidFill>
                <a:latin typeface="BDKJ Bold"/>
              </a:rPr>
              <a:t>Loyale Angestellte </a:t>
            </a:r>
            <a:endParaRPr sz="2000" dirty="0">
              <a:latin typeface="BDKJ Bold"/>
            </a:endParaRPr>
          </a:p>
          <a:p>
            <a:pPr>
              <a:lnSpc>
                <a:spcPct val="100000"/>
              </a:lnSpc>
            </a:pPr>
            <a:r>
              <a:rPr lang="de-DE" sz="2000" strike="noStrike" dirty="0">
                <a:solidFill>
                  <a:srgbClr val="31859C"/>
                </a:solidFill>
                <a:latin typeface="BDKJ Bold"/>
              </a:rPr>
              <a:t>der Mayer-AG</a:t>
            </a:r>
            <a:endParaRPr sz="2000" dirty="0">
              <a:latin typeface="BDKJ Bold"/>
            </a:endParaRPr>
          </a:p>
        </p:txBody>
      </p:sp>
      <p:sp>
        <p:nvSpPr>
          <p:cNvPr id="10" name="CustomShape 4"/>
          <p:cNvSpPr/>
          <p:nvPr/>
        </p:nvSpPr>
        <p:spPr>
          <a:xfrm>
            <a:off x="2786050" y="2071678"/>
            <a:ext cx="2714644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000" strike="noStrike" dirty="0" smtClean="0">
                <a:solidFill>
                  <a:srgbClr val="00B050"/>
                </a:solidFill>
                <a:latin typeface="BDKJ Bold"/>
              </a:rPr>
              <a:t>Bürgermeister/in</a:t>
            </a:r>
            <a:endParaRPr sz="2000" dirty="0">
              <a:latin typeface="BDKJ Bold"/>
            </a:endParaRPr>
          </a:p>
        </p:txBody>
      </p:sp>
      <p:sp>
        <p:nvSpPr>
          <p:cNvPr id="11" name="CustomShape 5"/>
          <p:cNvSpPr/>
          <p:nvPr/>
        </p:nvSpPr>
        <p:spPr>
          <a:xfrm>
            <a:off x="0" y="2935800"/>
            <a:ext cx="2500298" cy="821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custDash>
              <a:ds d="100000" sp="100000"/>
            </a:custDash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000" strike="noStrike" dirty="0">
                <a:solidFill>
                  <a:srgbClr val="558ED5"/>
                </a:solidFill>
                <a:latin typeface="BDKJ Bold"/>
              </a:rPr>
              <a:t>Rüstungskonzern </a:t>
            </a:r>
            <a:endParaRPr sz="2000" dirty="0">
              <a:latin typeface="BDKJ Bold"/>
            </a:endParaRPr>
          </a:p>
          <a:p>
            <a:pPr>
              <a:lnSpc>
                <a:spcPct val="100000"/>
              </a:lnSpc>
            </a:pPr>
            <a:r>
              <a:rPr lang="de-DE" sz="2000" strike="noStrike" dirty="0">
                <a:solidFill>
                  <a:srgbClr val="558ED5"/>
                </a:solidFill>
                <a:latin typeface="BDKJ Bold"/>
              </a:rPr>
              <a:t>Mayer-AG</a:t>
            </a:r>
            <a:endParaRPr sz="2000" dirty="0">
              <a:latin typeface="BDKJ Bold"/>
            </a:endParaRPr>
          </a:p>
        </p:txBody>
      </p:sp>
      <p:sp>
        <p:nvSpPr>
          <p:cNvPr id="12" name="CustomShape 6"/>
          <p:cNvSpPr/>
          <p:nvPr/>
        </p:nvSpPr>
        <p:spPr>
          <a:xfrm>
            <a:off x="6143636" y="2857496"/>
            <a:ext cx="2627084" cy="8503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000" strike="noStrike" dirty="0">
                <a:solidFill>
                  <a:srgbClr val="E46C0A"/>
                </a:solidFill>
                <a:latin typeface="BDKJ Bold"/>
              </a:rPr>
              <a:t>Friedensnetzwerk </a:t>
            </a:r>
            <a:endParaRPr sz="2000" dirty="0">
              <a:latin typeface="BDKJ Bold"/>
            </a:endParaRPr>
          </a:p>
          <a:p>
            <a:pPr>
              <a:lnSpc>
                <a:spcPct val="100000"/>
              </a:lnSpc>
            </a:pPr>
            <a:r>
              <a:rPr lang="de-DE" sz="2000" strike="noStrike" dirty="0">
                <a:solidFill>
                  <a:srgbClr val="E46C0A"/>
                </a:solidFill>
                <a:latin typeface="BDKJ Bold"/>
              </a:rPr>
              <a:t>“Peace4ever”</a:t>
            </a:r>
            <a:endParaRPr sz="2000" dirty="0">
              <a:latin typeface="BDKJ Bold"/>
            </a:endParaRPr>
          </a:p>
        </p:txBody>
      </p:sp>
      <p:sp>
        <p:nvSpPr>
          <p:cNvPr id="13" name="CustomShape 7"/>
          <p:cNvSpPr/>
          <p:nvPr/>
        </p:nvSpPr>
        <p:spPr>
          <a:xfrm>
            <a:off x="6286512" y="4286256"/>
            <a:ext cx="2672400" cy="11876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000" strike="noStrike" dirty="0">
                <a:solidFill>
                  <a:srgbClr val="17375E"/>
                </a:solidFill>
                <a:latin typeface="BDKJ Bold"/>
              </a:rPr>
              <a:t>FondsvertreterIn der Finanzbank Stelzenbach</a:t>
            </a:r>
            <a:endParaRPr sz="2000" dirty="0">
              <a:latin typeface="BDKJ Bold"/>
            </a:endParaRPr>
          </a:p>
        </p:txBody>
      </p:sp>
      <p:sp>
        <p:nvSpPr>
          <p:cNvPr id="14" name="CustomShape 8"/>
          <p:cNvSpPr/>
          <p:nvPr/>
        </p:nvSpPr>
        <p:spPr>
          <a:xfrm>
            <a:off x="5706360" y="5969880"/>
            <a:ext cx="1723160" cy="4595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rou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000" strike="noStrike" dirty="0" smtClean="0">
                <a:solidFill>
                  <a:srgbClr val="7030A0"/>
                </a:solidFill>
                <a:latin typeface="BDKJ Bold"/>
              </a:rPr>
              <a:t>Pfarrer/in</a:t>
            </a:r>
            <a:endParaRPr sz="2000" dirty="0">
              <a:latin typeface="BDKJ Bold"/>
            </a:endParaRPr>
          </a:p>
        </p:txBody>
      </p:sp>
      <p:sp>
        <p:nvSpPr>
          <p:cNvPr id="15" name="CustomShape 9"/>
          <p:cNvSpPr/>
          <p:nvPr/>
        </p:nvSpPr>
        <p:spPr>
          <a:xfrm>
            <a:off x="0" y="4286256"/>
            <a:ext cx="2428860" cy="10715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000" strike="noStrike" dirty="0">
                <a:solidFill>
                  <a:srgbClr val="953735"/>
                </a:solidFill>
                <a:latin typeface="BDKJ Bold"/>
              </a:rPr>
              <a:t>Exportkritische </a:t>
            </a:r>
            <a:endParaRPr sz="2000" dirty="0">
              <a:latin typeface="BDKJ Bold"/>
            </a:endParaRPr>
          </a:p>
          <a:p>
            <a:pPr>
              <a:lnSpc>
                <a:spcPct val="100000"/>
              </a:lnSpc>
            </a:pPr>
            <a:r>
              <a:rPr lang="de-DE" sz="2000" strike="noStrike" dirty="0">
                <a:solidFill>
                  <a:srgbClr val="953735"/>
                </a:solidFill>
                <a:latin typeface="BDKJ Bold"/>
              </a:rPr>
              <a:t>Angestellte </a:t>
            </a:r>
            <a:endParaRPr sz="2000" dirty="0">
              <a:latin typeface="BDKJ Bold"/>
            </a:endParaRPr>
          </a:p>
          <a:p>
            <a:pPr>
              <a:lnSpc>
                <a:spcPct val="100000"/>
              </a:lnSpc>
            </a:pPr>
            <a:r>
              <a:rPr lang="de-DE" sz="2000" strike="noStrike" dirty="0">
                <a:solidFill>
                  <a:srgbClr val="953735"/>
                </a:solidFill>
                <a:latin typeface="BDKJ Bold"/>
              </a:rPr>
              <a:t>der Mayer-AG</a:t>
            </a:r>
            <a:endParaRPr sz="2000" dirty="0">
              <a:latin typeface="BDKJ Bold"/>
            </a:endParaRPr>
          </a:p>
        </p:txBody>
      </p:sp>
      <p:pic>
        <p:nvPicPr>
          <p:cNvPr id="16" name="Grafik 13"/>
          <p:cNvPicPr/>
          <p:nvPr/>
        </p:nvPicPr>
        <p:blipFill>
          <a:blip r:embed="rId2"/>
          <a:stretch/>
        </p:blipFill>
        <p:spPr>
          <a:xfrm>
            <a:off x="2500298" y="2714620"/>
            <a:ext cx="3597840" cy="323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ustomShape 10"/>
          <p:cNvSpPr/>
          <p:nvPr/>
        </p:nvSpPr>
        <p:spPr>
          <a:xfrm>
            <a:off x="3428992" y="6215082"/>
            <a:ext cx="2143140" cy="428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000" strike="noStrike" dirty="0" smtClean="0">
                <a:solidFill>
                  <a:srgbClr val="000000"/>
                </a:solidFill>
                <a:latin typeface="BDKJ Bold"/>
              </a:rPr>
              <a:t>Bürger/innen</a:t>
            </a:r>
            <a:endParaRPr sz="2000" dirty="0">
              <a:latin typeface="BDKJ Bold"/>
            </a:endParaRPr>
          </a:p>
        </p:txBody>
      </p:sp>
    </p:spTree>
    <p:extLst>
      <p:ext uri="{BB962C8B-B14F-4D97-AF65-F5344CB8AC3E}">
        <p14:creationId xmlns:p14="http://schemas.microsoft.com/office/powerpoint/2010/main" val="40428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571612"/>
          </a:xfr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bg1"/>
                </a:solidFill>
                <a:latin typeface="BDKJ Bold" pitchFamily="50" charset="0"/>
              </a:rPr>
              <a:t>Planspiel-Szenario</a:t>
            </a:r>
            <a:br>
              <a:rPr lang="de-DE" dirty="0" smtClean="0">
                <a:solidFill>
                  <a:schemeClr val="bg1"/>
                </a:solidFill>
                <a:latin typeface="BDKJ Bold" pitchFamily="50" charset="0"/>
              </a:rPr>
            </a:br>
            <a:r>
              <a:rPr lang="de-DE" dirty="0" smtClean="0">
                <a:solidFill>
                  <a:schemeClr val="bg1"/>
                </a:solidFill>
                <a:latin typeface="BDKJ Bold" pitchFamily="50" charset="0"/>
              </a:rPr>
              <a:t>Ablauf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725D-C53A-4B43-9088-1BC265DABFE9}" type="slidenum">
              <a:rPr lang="de-DE" sz="1600" smtClean="0">
                <a:latin typeface="BDKJ Bold"/>
              </a:rPr>
              <a:pPr/>
              <a:t>12</a:t>
            </a:fld>
            <a:endParaRPr lang="de-DE" sz="1600">
              <a:latin typeface="BDKJ Bold"/>
            </a:endParaRPr>
          </a:p>
        </p:txBody>
      </p:sp>
      <p:pic>
        <p:nvPicPr>
          <p:cNvPr id="4" name="Grafik 3"/>
          <p:cNvPicPr/>
          <p:nvPr/>
        </p:nvPicPr>
        <p:blipFill>
          <a:blip r:embed="rId2"/>
          <a:stretch/>
        </p:blipFill>
        <p:spPr>
          <a:xfrm>
            <a:off x="285720" y="2285992"/>
            <a:ext cx="2088000" cy="168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stomShape 4"/>
          <p:cNvSpPr/>
          <p:nvPr/>
        </p:nvSpPr>
        <p:spPr>
          <a:xfrm>
            <a:off x="0" y="4071942"/>
            <a:ext cx="3214678" cy="2596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600" b="1" strike="noStrike" dirty="0">
                <a:solidFill>
                  <a:srgbClr val="000000"/>
                </a:solidFill>
                <a:latin typeface="BDKJ Bold"/>
              </a:rPr>
              <a:t>Vorbereitung auf </a:t>
            </a:r>
            <a:endParaRPr lang="de-DE" sz="1600" b="1" strike="noStrike" dirty="0" smtClean="0">
              <a:solidFill>
                <a:srgbClr val="000000"/>
              </a:solidFill>
              <a:latin typeface="BDKJ Bold"/>
            </a:endParaRPr>
          </a:p>
          <a:p>
            <a:pPr>
              <a:lnSpc>
                <a:spcPct val="100000"/>
              </a:lnSpc>
            </a:pPr>
            <a:r>
              <a:rPr lang="de-DE" sz="1600" b="1" strike="noStrike" dirty="0" smtClean="0">
                <a:solidFill>
                  <a:srgbClr val="000000"/>
                </a:solidFill>
                <a:latin typeface="BDKJ Bold"/>
              </a:rPr>
              <a:t>Runden Tisch  (</a:t>
            </a:r>
            <a:r>
              <a:rPr lang="de-DE" sz="1600" strike="noStrike" dirty="0" smtClean="0">
                <a:solidFill>
                  <a:srgbClr val="000000"/>
                </a:solidFill>
                <a:latin typeface="BDKJ Bold"/>
              </a:rPr>
              <a:t>20min</a:t>
            </a:r>
            <a:r>
              <a:rPr lang="de-DE" sz="1600" strike="noStrike" dirty="0">
                <a:solidFill>
                  <a:srgbClr val="000000"/>
                </a:solidFill>
                <a:latin typeface="BDKJ Bold"/>
              </a:rPr>
              <a:t>)</a:t>
            </a:r>
            <a:endParaRPr sz="1600" dirty="0">
              <a:latin typeface="BDKJ Bold"/>
            </a:endParaRPr>
          </a:p>
          <a:p>
            <a:pPr>
              <a:lnSpc>
                <a:spcPct val="100000"/>
              </a:lnSpc>
            </a:pPr>
            <a:endParaRPr sz="1600" dirty="0">
              <a:latin typeface="BDKJ Bold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1600" strike="noStrike" dirty="0" smtClean="0">
                <a:solidFill>
                  <a:srgbClr val="984807"/>
                </a:solidFill>
                <a:latin typeface="BDKJ Bold"/>
              </a:rPr>
              <a:t> Rolle einnehmen</a:t>
            </a:r>
            <a:r>
              <a:rPr lang="de-DE" sz="1600" dirty="0" smtClean="0">
                <a:solidFill>
                  <a:srgbClr val="984807"/>
                </a:solidFill>
                <a:latin typeface="BDKJ Bold"/>
              </a:rPr>
              <a:t>: Positionen und Argumente austauschen</a:t>
            </a:r>
            <a:endParaRPr sz="1600" dirty="0" smtClean="0">
              <a:latin typeface="BDKJ Bold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de-DE" sz="1600" strike="noStrike" dirty="0" smtClean="0">
                <a:solidFill>
                  <a:srgbClr val="984807"/>
                </a:solidFill>
                <a:latin typeface="BDKJ Bold"/>
              </a:rPr>
              <a:t>Anfangsworte </a:t>
            </a:r>
            <a:r>
              <a:rPr lang="de-DE" sz="1600" strike="noStrike" dirty="0">
                <a:solidFill>
                  <a:srgbClr val="984807"/>
                </a:solidFill>
                <a:latin typeface="BDKJ Bold"/>
              </a:rPr>
              <a:t>überlegen</a:t>
            </a:r>
            <a:endParaRPr sz="1600" dirty="0">
              <a:latin typeface="BDKJ Bold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de-DE" sz="1600" strike="noStrike" dirty="0">
                <a:solidFill>
                  <a:srgbClr val="984807"/>
                </a:solidFill>
                <a:latin typeface="BDKJ Bold"/>
              </a:rPr>
              <a:t>Fragen an </a:t>
            </a:r>
            <a:r>
              <a:rPr lang="de-DE" sz="1600" strike="noStrike" dirty="0" smtClean="0">
                <a:solidFill>
                  <a:srgbClr val="984807"/>
                </a:solidFill>
                <a:latin typeface="BDKJ Bold"/>
              </a:rPr>
              <a:t>Spielleitung?</a:t>
            </a:r>
            <a:endParaRPr sz="1600" dirty="0">
              <a:latin typeface="BDKJ Bold"/>
            </a:endParaRPr>
          </a:p>
        </p:txBody>
      </p:sp>
      <p:pic>
        <p:nvPicPr>
          <p:cNvPr id="8" name="Grafik 5"/>
          <p:cNvPicPr/>
          <p:nvPr/>
        </p:nvPicPr>
        <p:blipFill>
          <a:blip r:embed="rId3"/>
          <a:stretch/>
        </p:blipFill>
        <p:spPr>
          <a:xfrm>
            <a:off x="3071802" y="2428868"/>
            <a:ext cx="2800080" cy="1511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stomShape 5"/>
          <p:cNvSpPr/>
          <p:nvPr/>
        </p:nvSpPr>
        <p:spPr>
          <a:xfrm>
            <a:off x="3143240" y="3786190"/>
            <a:ext cx="2714644" cy="24123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600" dirty="0">
                <a:solidFill>
                  <a:srgbClr val="000000"/>
                </a:solidFill>
                <a:latin typeface="BDKJ Bold"/>
              </a:rPr>
              <a:t>	</a:t>
            </a:r>
            <a:r>
              <a:rPr lang="de-DE" sz="1600" dirty="0" smtClean="0">
                <a:solidFill>
                  <a:srgbClr val="000000"/>
                </a:solidFill>
                <a:latin typeface="BDKJ Bold"/>
              </a:rPr>
              <a:t>  </a:t>
            </a:r>
            <a:r>
              <a:rPr lang="de-DE" sz="1600" strike="noStrike" dirty="0" smtClean="0">
                <a:solidFill>
                  <a:srgbClr val="000000"/>
                </a:solidFill>
                <a:latin typeface="BDKJ Bold"/>
              </a:rPr>
              <a:t> (</a:t>
            </a:r>
            <a:r>
              <a:rPr lang="de-DE" sz="1600" dirty="0" smtClean="0">
                <a:solidFill>
                  <a:srgbClr val="000000"/>
                </a:solidFill>
                <a:latin typeface="BDKJ Bold"/>
              </a:rPr>
              <a:t>15</a:t>
            </a:r>
            <a:r>
              <a:rPr lang="de-DE" sz="1600" strike="noStrike" dirty="0" smtClean="0">
                <a:solidFill>
                  <a:srgbClr val="000000"/>
                </a:solidFill>
                <a:latin typeface="BDKJ Bold"/>
              </a:rPr>
              <a:t>min)</a:t>
            </a:r>
          </a:p>
          <a:p>
            <a:pPr>
              <a:lnSpc>
                <a:spcPct val="100000"/>
              </a:lnSpc>
            </a:pPr>
            <a:endParaRPr sz="1200" dirty="0">
              <a:latin typeface="BDKJ Bold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1600" strike="noStrike" dirty="0" smtClean="0">
                <a:solidFill>
                  <a:srgbClr val="984807"/>
                </a:solidFill>
                <a:latin typeface="BDKJ Bold"/>
              </a:rPr>
              <a:t> </a:t>
            </a:r>
            <a:r>
              <a:rPr lang="de-DE" sz="1600" strike="noStrike" dirty="0">
                <a:solidFill>
                  <a:srgbClr val="984807"/>
                </a:solidFill>
                <a:latin typeface="BDKJ Bold"/>
              </a:rPr>
              <a:t>vorab </a:t>
            </a:r>
            <a:r>
              <a:rPr lang="de-DE" sz="1600" strike="noStrike" dirty="0" smtClean="0">
                <a:solidFill>
                  <a:srgbClr val="984807"/>
                </a:solidFill>
                <a:latin typeface="BDKJ Bold"/>
              </a:rPr>
              <a:t>orientieren</a:t>
            </a:r>
            <a:endParaRPr sz="1600" dirty="0">
              <a:latin typeface="BDKJ Bold"/>
            </a:endParaRPr>
          </a:p>
          <a:p>
            <a:pPr>
              <a:lnSpc>
                <a:spcPct val="100000"/>
              </a:lnSpc>
            </a:pPr>
            <a:endParaRPr sz="1600" dirty="0">
              <a:latin typeface="BDKJ Bold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1600" strike="noStrike" dirty="0">
                <a:solidFill>
                  <a:srgbClr val="E46C0A"/>
                </a:solidFill>
                <a:latin typeface="BDKJ Bold"/>
              </a:rPr>
              <a:t> </a:t>
            </a:r>
            <a:r>
              <a:rPr lang="de-DE" sz="1600" b="1" strike="noStrike" dirty="0">
                <a:solidFill>
                  <a:srgbClr val="000000"/>
                </a:solidFill>
                <a:latin typeface="BDKJ Bold"/>
              </a:rPr>
              <a:t>Kontakt </a:t>
            </a:r>
            <a:r>
              <a:rPr lang="de-DE" sz="1600" b="1" dirty="0" smtClean="0">
                <a:solidFill>
                  <a:srgbClr val="000000"/>
                </a:solidFill>
                <a:latin typeface="BDKJ Bold"/>
              </a:rPr>
              <a:t>aufnehmen mit </a:t>
            </a:r>
            <a:r>
              <a:rPr lang="de-DE" sz="1600" b="1" strike="noStrike" dirty="0">
                <a:solidFill>
                  <a:srgbClr val="000000"/>
                </a:solidFill>
                <a:latin typeface="BDKJ Bold"/>
              </a:rPr>
              <a:t>anderen </a:t>
            </a:r>
            <a:r>
              <a:rPr lang="de-DE" sz="1600" b="1" strike="noStrike" dirty="0" smtClean="0">
                <a:solidFill>
                  <a:srgbClr val="000000"/>
                </a:solidFill>
                <a:latin typeface="BDKJ Bold"/>
              </a:rPr>
              <a:t>Gruppen</a:t>
            </a:r>
            <a:r>
              <a:rPr lang="de-DE" sz="1600" strike="noStrike" dirty="0" smtClean="0">
                <a:solidFill>
                  <a:srgbClr val="984807"/>
                </a:solidFill>
                <a:latin typeface="BDKJ Bold"/>
              </a:rPr>
              <a:t>, </a:t>
            </a:r>
            <a:r>
              <a:rPr lang="de-DE" sz="1600" strike="noStrike" dirty="0">
                <a:solidFill>
                  <a:srgbClr val="984807"/>
                </a:solidFill>
                <a:latin typeface="BDKJ Bold"/>
              </a:rPr>
              <a:t>die ähnliche Interessen haben</a:t>
            </a:r>
            <a:endParaRPr sz="1600" dirty="0">
              <a:latin typeface="BDKJ Bold"/>
            </a:endParaRPr>
          </a:p>
        </p:txBody>
      </p:sp>
      <p:sp>
        <p:nvSpPr>
          <p:cNvPr id="10" name="CustomShape 6"/>
          <p:cNvSpPr/>
          <p:nvPr/>
        </p:nvSpPr>
        <p:spPr>
          <a:xfrm>
            <a:off x="6072198" y="991800"/>
            <a:ext cx="3071802" cy="58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de-DE" sz="1600" b="1" u="sng" strike="noStrike" dirty="0">
                <a:solidFill>
                  <a:srgbClr val="31859C"/>
                </a:solidFill>
                <a:latin typeface="BDKJ Bold"/>
              </a:rPr>
              <a:t>3. Runder </a:t>
            </a:r>
            <a:r>
              <a:rPr lang="de-DE" sz="1600" b="1" u="sng" strike="noStrike" dirty="0" smtClean="0">
                <a:solidFill>
                  <a:srgbClr val="31859C"/>
                </a:solidFill>
                <a:latin typeface="BDKJ Bold"/>
              </a:rPr>
              <a:t>Tisch </a:t>
            </a:r>
            <a:r>
              <a:rPr lang="de-DE" sz="1600" strike="noStrike" dirty="0" smtClean="0">
                <a:solidFill>
                  <a:srgbClr val="000000"/>
                </a:solidFill>
                <a:latin typeface="BDKJ Bold"/>
              </a:rPr>
              <a:t>(60min</a:t>
            </a:r>
            <a:r>
              <a:rPr lang="de-DE" sz="1600" strike="noStrike" dirty="0">
                <a:solidFill>
                  <a:srgbClr val="000000"/>
                </a:solidFill>
                <a:latin typeface="BDKJ Bold"/>
              </a:rPr>
              <a:t>)</a:t>
            </a:r>
            <a:endParaRPr sz="1600" dirty="0">
              <a:latin typeface="BDKJ Bold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1600" b="1" strike="noStrike" dirty="0" smtClean="0">
                <a:solidFill>
                  <a:srgbClr val="000000"/>
                </a:solidFill>
                <a:latin typeface="BDKJ Bold"/>
              </a:rPr>
              <a:t> </a:t>
            </a:r>
            <a:r>
              <a:rPr lang="de-DE" sz="1600" b="1" strike="noStrike" dirty="0">
                <a:solidFill>
                  <a:srgbClr val="604A7B"/>
                </a:solidFill>
                <a:latin typeface="BDKJ Bold"/>
              </a:rPr>
              <a:t>1. Phase: </a:t>
            </a:r>
            <a:r>
              <a:rPr lang="de-DE" sz="1600" b="1" strike="noStrike" dirty="0">
                <a:solidFill>
                  <a:srgbClr val="000000"/>
                </a:solidFill>
                <a:latin typeface="BDKJ Bold"/>
              </a:rPr>
              <a:t>Diskussion</a:t>
            </a:r>
            <a:r>
              <a:rPr lang="de-DE" sz="1600" strike="noStrike" dirty="0">
                <a:solidFill>
                  <a:srgbClr val="E46C0A"/>
                </a:solidFill>
                <a:latin typeface="BDKJ Bold"/>
              </a:rPr>
              <a:t> </a:t>
            </a:r>
            <a:r>
              <a:rPr lang="de-DE" sz="1600" strike="noStrike" dirty="0">
                <a:solidFill>
                  <a:srgbClr val="984807"/>
                </a:solidFill>
                <a:latin typeface="BDKJ Bold"/>
              </a:rPr>
              <a:t>am Runden Tisch</a:t>
            </a:r>
            <a:endParaRPr sz="1600" dirty="0">
              <a:latin typeface="BDKJ Bold"/>
            </a:endParaRPr>
          </a:p>
          <a:p>
            <a:pPr>
              <a:lnSpc>
                <a:spcPct val="100000"/>
              </a:lnSpc>
            </a:pPr>
            <a:endParaRPr sz="1600" dirty="0">
              <a:latin typeface="BDKJ Bold"/>
            </a:endParaRPr>
          </a:p>
          <a:p>
            <a:pPr>
              <a:lnSpc>
                <a:spcPct val="100000"/>
              </a:lnSpc>
            </a:pPr>
            <a:endParaRPr sz="1600" dirty="0">
              <a:latin typeface="BDKJ Bold"/>
            </a:endParaRPr>
          </a:p>
          <a:p>
            <a:pPr>
              <a:lnSpc>
                <a:spcPct val="100000"/>
              </a:lnSpc>
            </a:pPr>
            <a:endParaRPr sz="1600" dirty="0">
              <a:latin typeface="BDKJ Bold"/>
            </a:endParaRPr>
          </a:p>
          <a:p>
            <a:pPr>
              <a:lnSpc>
                <a:spcPct val="100000"/>
              </a:lnSpc>
            </a:pPr>
            <a:endParaRPr sz="1600" dirty="0">
              <a:latin typeface="BDKJ Bold"/>
            </a:endParaRPr>
          </a:p>
          <a:p>
            <a:pPr>
              <a:lnSpc>
                <a:spcPct val="100000"/>
              </a:lnSpc>
            </a:pPr>
            <a:endParaRPr lang="de-DE" sz="1600" dirty="0" smtClean="0">
              <a:latin typeface="BDKJ Bold"/>
            </a:endParaRPr>
          </a:p>
          <a:p>
            <a:pPr>
              <a:lnSpc>
                <a:spcPct val="100000"/>
              </a:lnSpc>
            </a:pPr>
            <a:endParaRPr lang="de-DE" sz="1600" dirty="0" smtClean="0">
              <a:latin typeface="BDKJ Bold"/>
            </a:endParaRPr>
          </a:p>
          <a:p>
            <a:pPr>
              <a:lnSpc>
                <a:spcPct val="100000"/>
              </a:lnSpc>
            </a:pPr>
            <a:endParaRPr lang="de-DE" sz="1600" dirty="0" smtClean="0">
              <a:latin typeface="BDKJ Bold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1600" b="1" strike="noStrike" dirty="0" smtClean="0">
                <a:solidFill>
                  <a:srgbClr val="604A7B"/>
                </a:solidFill>
                <a:latin typeface="BDKJ Bold"/>
              </a:rPr>
              <a:t>  </a:t>
            </a:r>
            <a:r>
              <a:rPr lang="de-DE" sz="1600" b="1" strike="noStrike" dirty="0">
                <a:solidFill>
                  <a:srgbClr val="604A7B"/>
                </a:solidFill>
                <a:latin typeface="BDKJ Bold"/>
              </a:rPr>
              <a:t>2. Phase: </a:t>
            </a:r>
            <a:endParaRPr sz="1600" dirty="0">
              <a:latin typeface="BDKJ Bold"/>
            </a:endParaRPr>
          </a:p>
          <a:p>
            <a:pPr>
              <a:lnSpc>
                <a:spcPct val="100000"/>
              </a:lnSpc>
            </a:pPr>
            <a:r>
              <a:rPr lang="de-DE" sz="1600" b="1" strike="noStrike" dirty="0">
                <a:solidFill>
                  <a:srgbClr val="000000"/>
                </a:solidFill>
                <a:latin typeface="BDKJ Bold"/>
              </a:rPr>
              <a:t>Austausch</a:t>
            </a:r>
            <a:r>
              <a:rPr lang="de-DE" sz="1600" strike="noStrike" dirty="0">
                <a:solidFill>
                  <a:srgbClr val="E46C0A"/>
                </a:solidFill>
                <a:latin typeface="BDKJ Bold"/>
              </a:rPr>
              <a:t> </a:t>
            </a:r>
            <a:r>
              <a:rPr lang="de-DE" sz="1600" strike="noStrike" dirty="0">
                <a:solidFill>
                  <a:srgbClr val="984807"/>
                </a:solidFill>
                <a:latin typeface="BDKJ Bold"/>
              </a:rPr>
              <a:t>zwischen Akteuren </a:t>
            </a:r>
            <a:endParaRPr sz="1600" dirty="0">
              <a:latin typeface="BDKJ Bold"/>
            </a:endParaRPr>
          </a:p>
          <a:p>
            <a:pPr>
              <a:lnSpc>
                <a:spcPct val="100000"/>
              </a:lnSpc>
              <a:buFont typeface="Wingdings" charset="2"/>
              <a:buChar char=""/>
            </a:pPr>
            <a:r>
              <a:rPr lang="de-DE" sz="1600" strike="noStrike" dirty="0">
                <a:solidFill>
                  <a:srgbClr val="984807"/>
                </a:solidFill>
                <a:latin typeface="BDKJ Bold"/>
              </a:rPr>
              <a:t>Zielabsprache </a:t>
            </a:r>
            <a:endParaRPr sz="1600" dirty="0">
              <a:latin typeface="BDKJ Bold"/>
            </a:endParaRPr>
          </a:p>
          <a:p>
            <a:pPr>
              <a:lnSpc>
                <a:spcPct val="100000"/>
              </a:lnSpc>
            </a:pPr>
            <a:endParaRPr sz="1600" dirty="0">
              <a:latin typeface="BDKJ Bold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de-DE" sz="1600" strike="noStrike" dirty="0" smtClean="0">
                <a:solidFill>
                  <a:srgbClr val="604A7B"/>
                </a:solidFill>
                <a:latin typeface="BDKJ Bold"/>
              </a:rPr>
              <a:t> </a:t>
            </a:r>
            <a:r>
              <a:rPr lang="de-DE" sz="1600" b="1" strike="noStrike" dirty="0">
                <a:solidFill>
                  <a:srgbClr val="604A7B"/>
                </a:solidFill>
                <a:latin typeface="BDKJ Bold"/>
              </a:rPr>
              <a:t>3. Phase: </a:t>
            </a:r>
            <a:r>
              <a:rPr lang="de-DE" sz="1600" b="1" strike="noStrike" dirty="0">
                <a:solidFill>
                  <a:srgbClr val="000000"/>
                </a:solidFill>
                <a:latin typeface="BDKJ Bold"/>
              </a:rPr>
              <a:t>Entscheidungsfindung</a:t>
            </a:r>
            <a:endParaRPr sz="1600" dirty="0">
              <a:latin typeface="BDKJ Bold"/>
            </a:endParaRPr>
          </a:p>
        </p:txBody>
      </p:sp>
      <p:pic>
        <p:nvPicPr>
          <p:cNvPr id="11" name="Grafik 8"/>
          <p:cNvPicPr/>
          <p:nvPr/>
        </p:nvPicPr>
        <p:blipFill>
          <a:blip r:embed="rId4"/>
          <a:stretch/>
        </p:blipFill>
        <p:spPr>
          <a:xfrm>
            <a:off x="6357950" y="1857364"/>
            <a:ext cx="2048760" cy="184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ustomShape 8"/>
          <p:cNvSpPr/>
          <p:nvPr/>
        </p:nvSpPr>
        <p:spPr>
          <a:xfrm>
            <a:off x="285720" y="1857364"/>
            <a:ext cx="22338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de-DE" sz="1600" b="1" u="sng" strike="noStrike" dirty="0">
                <a:solidFill>
                  <a:srgbClr val="31859C"/>
                </a:solidFill>
                <a:latin typeface="BDKJ Bold"/>
              </a:rPr>
              <a:t>1. Gruppenfindung</a:t>
            </a:r>
            <a:r>
              <a:rPr lang="de-DE" sz="1600" b="1" strike="noStrike" dirty="0">
                <a:solidFill>
                  <a:srgbClr val="31859C"/>
                </a:solidFill>
                <a:latin typeface="BDKJ Bold"/>
              </a:rPr>
              <a:t> </a:t>
            </a:r>
            <a:endParaRPr sz="1600" dirty="0">
              <a:latin typeface="BDKJ Bold"/>
            </a:endParaRPr>
          </a:p>
        </p:txBody>
      </p:sp>
      <p:sp>
        <p:nvSpPr>
          <p:cNvPr id="13" name="CustomShape 9"/>
          <p:cNvSpPr/>
          <p:nvPr/>
        </p:nvSpPr>
        <p:spPr>
          <a:xfrm>
            <a:off x="3393720" y="1714488"/>
            <a:ext cx="218664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600" b="1" u="sng" strike="noStrike" dirty="0">
                <a:solidFill>
                  <a:srgbClr val="31859C"/>
                </a:solidFill>
                <a:latin typeface="BDKJ Bold"/>
              </a:rPr>
              <a:t>2. Austausch </a:t>
            </a:r>
            <a:endParaRPr sz="1600" dirty="0">
              <a:latin typeface="BDKJ Bold"/>
            </a:endParaRPr>
          </a:p>
          <a:p>
            <a:pPr algn="ctr">
              <a:lnSpc>
                <a:spcPct val="100000"/>
              </a:lnSpc>
            </a:pPr>
            <a:r>
              <a:rPr lang="de-DE" sz="1600" b="1" u="sng" strike="noStrike" dirty="0">
                <a:solidFill>
                  <a:srgbClr val="31859C"/>
                </a:solidFill>
                <a:latin typeface="BDKJ Bold"/>
              </a:rPr>
              <a:t>zwischen Gruppen</a:t>
            </a:r>
            <a:r>
              <a:rPr lang="de-DE" sz="1600" b="1" strike="noStrike" dirty="0">
                <a:solidFill>
                  <a:srgbClr val="31859C"/>
                </a:solidFill>
                <a:latin typeface="BDKJ Bold"/>
              </a:rPr>
              <a:t> </a:t>
            </a:r>
            <a:endParaRPr sz="1600" dirty="0">
              <a:latin typeface="BDKJ Bold"/>
            </a:endParaRPr>
          </a:p>
        </p:txBody>
      </p:sp>
    </p:spTree>
    <p:extLst>
      <p:ext uri="{BB962C8B-B14F-4D97-AF65-F5344CB8AC3E}">
        <p14:creationId xmlns:p14="http://schemas.microsoft.com/office/powerpoint/2010/main" val="40428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85728"/>
            <a:ext cx="8229600" cy="937110"/>
          </a:xfrm>
        </p:spPr>
        <p:txBody>
          <a:bodyPr>
            <a:normAutofit fontScale="90000"/>
          </a:bodyPr>
          <a:lstStyle/>
          <a:p>
            <a:pPr algn="l"/>
            <a:r>
              <a:rPr lang="de-DE" sz="5400" dirty="0" smtClean="0">
                <a:solidFill>
                  <a:schemeClr val="bg1"/>
                </a:solidFill>
                <a:latin typeface="BDKJ Bold" pitchFamily="50" charset="0"/>
              </a:rPr>
              <a:t>Auf geht‘s nach </a:t>
            </a:r>
            <a:br>
              <a:rPr lang="de-DE" sz="5400" dirty="0" smtClean="0">
                <a:solidFill>
                  <a:schemeClr val="bg1"/>
                </a:solidFill>
                <a:latin typeface="BDKJ Bold" pitchFamily="50" charset="0"/>
              </a:rPr>
            </a:br>
            <a:r>
              <a:rPr lang="de-DE" sz="5400" dirty="0" smtClean="0">
                <a:solidFill>
                  <a:schemeClr val="bg1"/>
                </a:solidFill>
                <a:latin typeface="BDKJ Bold" pitchFamily="50" charset="0"/>
              </a:rPr>
              <a:t>Stelzenbach</a:t>
            </a:r>
            <a:endParaRPr lang="de-DE" sz="5400" dirty="0">
              <a:solidFill>
                <a:schemeClr val="bg1"/>
              </a:solidFill>
              <a:latin typeface="BDKJ Bold" pitchFamily="50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 algn="ctr">
              <a:lnSpc>
                <a:spcPct val="100000"/>
              </a:lnSpc>
              <a:buNone/>
            </a:pPr>
            <a:endParaRPr lang="de-DE" b="1" dirty="0" smtClean="0">
              <a:solidFill>
                <a:srgbClr val="9C4700"/>
              </a:solidFill>
              <a:latin typeface="BDKJ Bold"/>
            </a:endParaRPr>
          </a:p>
          <a:p>
            <a:pPr algn="ctr">
              <a:lnSpc>
                <a:spcPct val="100000"/>
              </a:lnSpc>
              <a:buNone/>
            </a:pPr>
            <a:r>
              <a:rPr lang="de-DE" sz="6000" b="1" dirty="0" smtClean="0">
                <a:solidFill>
                  <a:srgbClr val="9C4700"/>
                </a:solidFill>
                <a:latin typeface="BDKJ Bold"/>
              </a:rPr>
              <a:t>Viel Spaß </a:t>
            </a:r>
          </a:p>
          <a:p>
            <a:pPr algn="ctr">
              <a:lnSpc>
                <a:spcPct val="100000"/>
              </a:lnSpc>
              <a:buNone/>
            </a:pPr>
            <a:r>
              <a:rPr lang="de-DE" sz="6000" b="1" dirty="0" smtClean="0">
                <a:solidFill>
                  <a:srgbClr val="9C4700"/>
                </a:solidFill>
                <a:latin typeface="BDKJ Bold"/>
              </a:rPr>
              <a:t>im Planspiel !</a:t>
            </a:r>
            <a:endParaRPr lang="de-DE" sz="6000" dirty="0" smtClean="0">
              <a:latin typeface="BDKJ Bold"/>
            </a:endParaRPr>
          </a:p>
          <a:p>
            <a:pPr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34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85728"/>
            <a:ext cx="8229600" cy="937110"/>
          </a:xfrm>
        </p:spPr>
        <p:txBody>
          <a:bodyPr>
            <a:normAutofit fontScale="90000"/>
          </a:bodyPr>
          <a:lstStyle/>
          <a:p>
            <a:pPr algn="l"/>
            <a:r>
              <a:rPr lang="de-DE" sz="5400" dirty="0" smtClean="0">
                <a:solidFill>
                  <a:schemeClr val="bg1"/>
                </a:solidFill>
                <a:latin typeface="BDKJ Bold" pitchFamily="50" charset="0"/>
              </a:rPr>
              <a:t>Bye bye</a:t>
            </a:r>
            <a:br>
              <a:rPr lang="de-DE" sz="5400" dirty="0" smtClean="0">
                <a:solidFill>
                  <a:schemeClr val="bg1"/>
                </a:solidFill>
                <a:latin typeface="BDKJ Bold" pitchFamily="50" charset="0"/>
              </a:rPr>
            </a:br>
            <a:r>
              <a:rPr lang="de-DE" sz="5400" dirty="0" smtClean="0">
                <a:solidFill>
                  <a:schemeClr val="bg1"/>
                </a:solidFill>
                <a:latin typeface="BDKJ Bold" pitchFamily="50" charset="0"/>
              </a:rPr>
              <a:t>Stelzenbach</a:t>
            </a:r>
            <a:endParaRPr lang="de-DE" sz="5400" dirty="0">
              <a:solidFill>
                <a:schemeClr val="bg1"/>
              </a:solidFill>
              <a:latin typeface="BDKJ Bold" pitchFamily="50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34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85728"/>
            <a:ext cx="8229600" cy="937110"/>
          </a:xfrm>
        </p:spPr>
        <p:txBody>
          <a:bodyPr>
            <a:normAutofit/>
          </a:bodyPr>
          <a:lstStyle/>
          <a:p>
            <a:pPr algn="l"/>
            <a:r>
              <a:rPr lang="de-DE" sz="5400" dirty="0" smtClean="0">
                <a:solidFill>
                  <a:schemeClr val="bg1"/>
                </a:solidFill>
                <a:latin typeface="BDKJ Bold" pitchFamily="50" charset="0"/>
              </a:rPr>
              <a:t>Wie war‘s?</a:t>
            </a:r>
            <a:endParaRPr lang="de-DE" sz="5400" dirty="0">
              <a:solidFill>
                <a:schemeClr val="bg1"/>
              </a:solidFill>
              <a:latin typeface="BDKJ Bold" pitchFamily="50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556319"/>
            <a:ext cx="7500958" cy="530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34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de-DE" sz="5100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725D-C53A-4B43-9088-1BC265DABFE9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1928794" y="2071678"/>
            <a:ext cx="50531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100" dirty="0"/>
              <a:t>Deutschland als Waffenproduzent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0" y="0"/>
            <a:ext cx="8229600" cy="1571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DKJ Bold" pitchFamily="50" charset="0"/>
                <a:ea typeface="+mj-ea"/>
                <a:cs typeface="+mj-cs"/>
              </a:rPr>
              <a:t>Infos zum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DKJ Bold" pitchFamily="50" charset="0"/>
                <a:ea typeface="+mj-ea"/>
                <a:cs typeface="+mj-cs"/>
              </a:rPr>
              <a:t>Waffenhandel</a:t>
            </a: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DKJ Bold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28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de-DE" dirty="0" smtClean="0"/>
              <a:t>Rüstungsexporte sehr komplexes und emotionales Thema</a:t>
            </a:r>
          </a:p>
          <a:p>
            <a:r>
              <a:rPr lang="de-DE" dirty="0" err="1" smtClean="0"/>
              <a:t>Mehrebenenkonflikt</a:t>
            </a:r>
            <a:endParaRPr lang="de-DE" dirty="0" smtClean="0"/>
          </a:p>
          <a:p>
            <a:pPr lvl="2"/>
            <a:r>
              <a:rPr lang="de-DE" dirty="0" smtClean="0"/>
              <a:t>Politische </a:t>
            </a:r>
            <a:r>
              <a:rPr lang="de-DE" dirty="0"/>
              <a:t>Entscheidungsträger</a:t>
            </a:r>
          </a:p>
          <a:p>
            <a:pPr lvl="2"/>
            <a:r>
              <a:rPr lang="de-DE" dirty="0"/>
              <a:t>Wirtschaft</a:t>
            </a:r>
          </a:p>
          <a:p>
            <a:pPr lvl="2"/>
            <a:r>
              <a:rPr lang="de-DE" dirty="0" smtClean="0"/>
              <a:t>Zivilgesellschaft</a:t>
            </a:r>
          </a:p>
          <a:p>
            <a:r>
              <a:rPr lang="de-DE" dirty="0" smtClean="0"/>
              <a:t>Statistiken: </a:t>
            </a:r>
            <a:r>
              <a:rPr lang="de-DE" dirty="0"/>
              <a:t>i</a:t>
            </a:r>
            <a:r>
              <a:rPr lang="de-DE" dirty="0" smtClean="0"/>
              <a:t>nsgesamt Anstieg an Waffenexporten weltweit</a:t>
            </a:r>
          </a:p>
          <a:p>
            <a:pPr lvl="2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508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grafik-waffen-101~_v-videoweb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" b="1474"/>
          <a:stretch>
            <a:fillRect/>
          </a:stretch>
        </p:blipFill>
        <p:spPr>
          <a:xfrm>
            <a:off x="1312210" y="1916832"/>
            <a:ext cx="6808506" cy="3744416"/>
          </a:xfrm>
        </p:spPr>
      </p:pic>
    </p:spTree>
    <p:extLst>
      <p:ext uri="{BB962C8B-B14F-4D97-AF65-F5344CB8AC3E}">
        <p14:creationId xmlns:p14="http://schemas.microsoft.com/office/powerpoint/2010/main" val="193052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5100" dirty="0" smtClean="0">
                <a:solidFill>
                  <a:schemeClr val="bg1"/>
                </a:solidFill>
              </a:rPr>
              <a:t>Top 20 Exporteure</a:t>
            </a:r>
            <a:endParaRPr lang="de-DE" sz="5100" dirty="0">
              <a:solidFill>
                <a:schemeClr val="bg1"/>
              </a:solidFill>
            </a:endParaRPr>
          </a:p>
        </p:txBody>
      </p:sp>
      <p:pic>
        <p:nvPicPr>
          <p:cNvPr id="4" name="Inhaltsplatzhalter 3" descr="Top 10 Exporteur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7" b="9807"/>
          <a:stretch>
            <a:fillRect/>
          </a:stretch>
        </p:blipFill>
        <p:spPr>
          <a:xfrm>
            <a:off x="1032935" y="1916833"/>
            <a:ext cx="7078130" cy="3892698"/>
          </a:xfrm>
        </p:spPr>
      </p:pic>
    </p:spTree>
    <p:extLst>
      <p:ext uri="{BB962C8B-B14F-4D97-AF65-F5344CB8AC3E}">
        <p14:creationId xmlns:p14="http://schemas.microsoft.com/office/powerpoint/2010/main" val="205530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259632"/>
          </a:xfrm>
        </p:spPr>
        <p:txBody>
          <a:bodyPr>
            <a:normAutofit fontScale="90000"/>
          </a:bodyPr>
          <a:lstStyle/>
          <a:p>
            <a:pPr algn="l"/>
            <a:r>
              <a:rPr lang="de-DE" sz="4900" dirty="0" smtClean="0">
                <a:solidFill>
                  <a:schemeClr val="bg1"/>
                </a:solidFill>
                <a:latin typeface="BDKJ Bold" pitchFamily="50" charset="0"/>
              </a:rPr>
              <a:t>Planspiel Waffenexport</a:t>
            </a:r>
            <a:r>
              <a:rPr lang="de-DE" dirty="0" smtClean="0">
                <a:solidFill>
                  <a:schemeClr val="bg1"/>
                </a:solidFill>
                <a:latin typeface="BDKJ Light" pitchFamily="50" charset="0"/>
              </a:rPr>
              <a:t/>
            </a:r>
            <a:br>
              <a:rPr lang="de-DE" dirty="0" smtClean="0">
                <a:solidFill>
                  <a:schemeClr val="bg1"/>
                </a:solidFill>
                <a:latin typeface="BDKJ Light" pitchFamily="50" charset="0"/>
              </a:rPr>
            </a:br>
            <a:r>
              <a:rPr lang="de-DE" dirty="0" smtClean="0">
                <a:solidFill>
                  <a:schemeClr val="bg1"/>
                </a:solidFill>
                <a:latin typeface="BDKJ Light" pitchFamily="50" charset="0"/>
              </a:rPr>
              <a:t>Ablauf</a:t>
            </a:r>
            <a:endParaRPr lang="de-DE" dirty="0">
              <a:solidFill>
                <a:schemeClr val="bg1"/>
              </a:solidFill>
              <a:latin typeface="BDKJ Light" pitchFamily="50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6379" y="2204864"/>
            <a:ext cx="8229600" cy="3960440"/>
          </a:xfrm>
        </p:spPr>
        <p:txBody>
          <a:bodyPr>
            <a:normAutofit/>
          </a:bodyPr>
          <a:lstStyle/>
          <a:p>
            <a:pPr lvl="0"/>
            <a:r>
              <a:rPr lang="de-DE" dirty="0" smtClean="0">
                <a:latin typeface="BDKJ Bold"/>
              </a:rPr>
              <a:t>Vorstellungsrunde</a:t>
            </a:r>
          </a:p>
          <a:p>
            <a:r>
              <a:rPr lang="de-DE" dirty="0" smtClean="0">
                <a:latin typeface="BDKJ Bold"/>
              </a:rPr>
              <a:t>Planspiel: erst Rollenfindung, dann Diskussion</a:t>
            </a:r>
          </a:p>
          <a:p>
            <a:pPr lvl="0"/>
            <a:r>
              <a:rPr lang="de-DE" dirty="0" smtClean="0">
                <a:latin typeface="BDKJ Bold"/>
              </a:rPr>
              <a:t>Infos über Rüstungsindustrie und Waffenexporte</a:t>
            </a:r>
          </a:p>
          <a:p>
            <a:r>
              <a:rPr lang="de-DE" dirty="0" smtClean="0">
                <a:latin typeface="BDKJ Bold"/>
              </a:rPr>
              <a:t>Auswertung und Ausblick</a:t>
            </a:r>
          </a:p>
        </p:txBody>
      </p:sp>
    </p:spTree>
    <p:extLst>
      <p:ext uri="{BB962C8B-B14F-4D97-AF65-F5344CB8AC3E}">
        <p14:creationId xmlns:p14="http://schemas.microsoft.com/office/powerpoint/2010/main" val="29042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5100" dirty="0">
                <a:solidFill>
                  <a:schemeClr val="bg1"/>
                </a:solidFill>
              </a:rPr>
              <a:t>Top 20 </a:t>
            </a:r>
            <a:r>
              <a:rPr lang="de-DE" sz="5100" dirty="0" smtClean="0">
                <a:solidFill>
                  <a:schemeClr val="bg1"/>
                </a:solidFill>
              </a:rPr>
              <a:t>Importeure</a:t>
            </a:r>
            <a:endParaRPr lang="de-DE" sz="5100" dirty="0">
              <a:solidFill>
                <a:schemeClr val="bg1"/>
              </a:solidFill>
            </a:endParaRPr>
          </a:p>
        </p:txBody>
      </p:sp>
      <p:pic>
        <p:nvPicPr>
          <p:cNvPr id="4" name="Inhaltsplatzhalter 3" descr="Top 10 Importeur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0" b="9340"/>
          <a:stretch>
            <a:fillRect/>
          </a:stretch>
        </p:blipFill>
        <p:spPr>
          <a:xfrm>
            <a:off x="902001" y="1844824"/>
            <a:ext cx="7339998" cy="4036716"/>
          </a:xfrm>
        </p:spPr>
      </p:pic>
      <p:sp>
        <p:nvSpPr>
          <p:cNvPr id="5" name="Textfeld 4"/>
          <p:cNvSpPr txBox="1"/>
          <p:nvPr/>
        </p:nvSpPr>
        <p:spPr>
          <a:xfrm>
            <a:off x="3251628" y="7697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063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63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de-DE" sz="5100" dirty="0">
                <a:solidFill>
                  <a:schemeClr val="bg2"/>
                </a:solidFill>
                <a:latin typeface="BDKJ Bold" pitchFamily="50" charset="0"/>
              </a:rPr>
              <a:t>Deutschland </a:t>
            </a:r>
            <a:r>
              <a:rPr lang="de-DE" sz="5100" dirty="0" smtClean="0">
                <a:solidFill>
                  <a:schemeClr val="bg2"/>
                </a:solidFill>
                <a:latin typeface="BDKJ Bold" pitchFamily="50" charset="0"/>
              </a:rPr>
              <a:t>als</a:t>
            </a:r>
            <a:br>
              <a:rPr lang="de-DE" sz="5100" dirty="0" smtClean="0">
                <a:solidFill>
                  <a:schemeClr val="bg2"/>
                </a:solidFill>
                <a:latin typeface="BDKJ Bold" pitchFamily="50" charset="0"/>
              </a:rPr>
            </a:br>
            <a:r>
              <a:rPr lang="de-DE" sz="5100" dirty="0" smtClean="0">
                <a:solidFill>
                  <a:schemeClr val="bg2"/>
                </a:solidFill>
                <a:latin typeface="BDKJ Bold" pitchFamily="50" charset="0"/>
              </a:rPr>
              <a:t> </a:t>
            </a:r>
            <a:r>
              <a:rPr lang="de-DE" sz="5100" dirty="0">
                <a:solidFill>
                  <a:schemeClr val="bg2"/>
                </a:solidFill>
                <a:latin typeface="BDKJ Bold" pitchFamily="50" charset="0"/>
              </a:rPr>
              <a:t>Waffenproduzent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2204864"/>
            <a:ext cx="8229600" cy="4353347"/>
          </a:xfrm>
        </p:spPr>
        <p:txBody>
          <a:bodyPr/>
          <a:lstStyle/>
          <a:p>
            <a:r>
              <a:rPr lang="de-DE" dirty="0" smtClean="0"/>
              <a:t>Wiederbewaffnung und Aufrüstung nach WWII ab 1955:</a:t>
            </a:r>
          </a:p>
          <a:p>
            <a:pPr lvl="1"/>
            <a:r>
              <a:rPr lang="de-DE" dirty="0"/>
              <a:t>Gründung Bundeswehr</a:t>
            </a:r>
          </a:p>
          <a:p>
            <a:pPr lvl="2"/>
            <a:r>
              <a:rPr lang="de-DE" dirty="0"/>
              <a:t>Notwendigkeit der Ausstattung von Polizei und Grenzschutzbewaffnung </a:t>
            </a:r>
            <a:endParaRPr lang="de-DE" dirty="0" smtClean="0"/>
          </a:p>
          <a:p>
            <a:pPr lvl="1"/>
            <a:r>
              <a:rPr lang="de-DE" dirty="0" smtClean="0"/>
              <a:t>Beitritt NATO</a:t>
            </a:r>
          </a:p>
          <a:p>
            <a:pPr lvl="2"/>
            <a:r>
              <a:rPr lang="de-DE" dirty="0" smtClean="0"/>
              <a:t>Strategisch wichtige Lage Deutschlands als Trennlinie zwischen Ost und West</a:t>
            </a:r>
          </a:p>
          <a:p>
            <a:pPr lvl="2"/>
            <a:endParaRPr lang="de-DE" dirty="0" smtClean="0"/>
          </a:p>
          <a:p>
            <a:pPr lvl="2"/>
            <a:endParaRPr lang="de-DE" dirty="0" smtClean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792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216" y="26064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5100" dirty="0" smtClean="0">
                <a:solidFill>
                  <a:schemeClr val="bg1"/>
                </a:solidFill>
              </a:rPr>
              <a:t>Interesse hinter </a:t>
            </a:r>
            <a:br>
              <a:rPr lang="de-DE" sz="5100" dirty="0" smtClean="0">
                <a:solidFill>
                  <a:schemeClr val="bg1"/>
                </a:solidFill>
              </a:rPr>
            </a:br>
            <a:r>
              <a:rPr lang="de-DE" sz="5100" dirty="0" smtClean="0">
                <a:solidFill>
                  <a:schemeClr val="bg1"/>
                </a:solidFill>
              </a:rPr>
              <a:t>Exporten</a:t>
            </a:r>
            <a:endParaRPr lang="de-DE" sz="5100" dirty="0">
              <a:solidFill>
                <a:schemeClr val="bg1"/>
              </a:solidFill>
            </a:endParaRPr>
          </a:p>
        </p:txBody>
      </p:sp>
      <p:graphicFrame>
        <p:nvGraphicFramePr>
          <p:cNvPr id="11" name="Inhaltsplatzhalt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996352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109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sz="5100" dirty="0" smtClean="0">
                <a:solidFill>
                  <a:schemeClr val="bg1"/>
                </a:solidFill>
              </a:rPr>
              <a:t>Eine Waffe wird </a:t>
            </a:r>
            <a:br>
              <a:rPr lang="de-DE" sz="5100" dirty="0" smtClean="0">
                <a:solidFill>
                  <a:schemeClr val="bg1"/>
                </a:solidFill>
              </a:rPr>
            </a:br>
            <a:r>
              <a:rPr lang="de-DE" sz="5100" dirty="0" smtClean="0">
                <a:solidFill>
                  <a:schemeClr val="bg1"/>
                </a:solidFill>
              </a:rPr>
              <a:t>verkauft</a:t>
            </a:r>
            <a:endParaRPr lang="de-DE" sz="5100" dirty="0">
              <a:solidFill>
                <a:schemeClr val="bg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725D-C53A-4B43-9088-1BC265DABFE9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12" name="Trapezoid 11"/>
          <p:cNvSpPr/>
          <p:nvPr/>
        </p:nvSpPr>
        <p:spPr>
          <a:xfrm>
            <a:off x="467544" y="5157192"/>
            <a:ext cx="2376264" cy="1264786"/>
          </a:xfrm>
          <a:prstGeom prst="trapezoi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de-DE" sz="3200" dirty="0" smtClean="0">
                <a:solidFill>
                  <a:prstClr val="black"/>
                </a:solidFill>
              </a:rPr>
              <a:t>Konzern</a:t>
            </a:r>
          </a:p>
          <a:p>
            <a:pPr lvl="0" algn="ctr">
              <a:spcBef>
                <a:spcPct val="20000"/>
              </a:spcBef>
            </a:pPr>
            <a:r>
              <a:rPr lang="de-DE" sz="2000" dirty="0" smtClean="0">
                <a:solidFill>
                  <a:prstClr val="black"/>
                </a:solidFill>
              </a:rPr>
              <a:t>(Verkäufer)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Trapezoid 14"/>
          <p:cNvSpPr/>
          <p:nvPr/>
        </p:nvSpPr>
        <p:spPr>
          <a:xfrm>
            <a:off x="467544" y="1844824"/>
            <a:ext cx="2376264" cy="1264786"/>
          </a:xfrm>
          <a:prstGeom prst="trapezoi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de-DE" sz="3200" dirty="0" smtClean="0">
                <a:solidFill>
                  <a:prstClr val="black"/>
                </a:solidFill>
              </a:rPr>
              <a:t>Käufer</a:t>
            </a:r>
            <a:endParaRPr lang="de-DE" sz="2800" b="1" dirty="0">
              <a:solidFill>
                <a:schemeClr val="tx1"/>
              </a:solidFill>
            </a:endParaRPr>
          </a:p>
        </p:txBody>
      </p:sp>
      <p:sp>
        <p:nvSpPr>
          <p:cNvPr id="16" name="Trapezoid 15"/>
          <p:cNvSpPr/>
          <p:nvPr/>
        </p:nvSpPr>
        <p:spPr>
          <a:xfrm>
            <a:off x="6156176" y="3015650"/>
            <a:ext cx="2754774" cy="1376536"/>
          </a:xfrm>
          <a:prstGeom prst="trapezoi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de-DE" sz="2800" dirty="0" smtClean="0">
                <a:solidFill>
                  <a:prstClr val="black"/>
                </a:solidFill>
              </a:rPr>
              <a:t>Wirtschafts-ministerium</a:t>
            </a: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17" name="Pfeil nach unten 16"/>
          <p:cNvSpPr/>
          <p:nvPr/>
        </p:nvSpPr>
        <p:spPr>
          <a:xfrm>
            <a:off x="971600" y="3222268"/>
            <a:ext cx="1224136" cy="1831558"/>
          </a:xfrm>
          <a:prstGeom prst="down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907704" y="371835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1"/>
                </a:solidFill>
              </a:rPr>
              <a:t>Bestellung</a:t>
            </a:r>
          </a:p>
        </p:txBody>
      </p:sp>
      <p:sp>
        <p:nvSpPr>
          <p:cNvPr id="23" name="Textfeld 22"/>
          <p:cNvSpPr txBox="1"/>
          <p:nvPr/>
        </p:nvSpPr>
        <p:spPr>
          <a:xfrm rot="20371170">
            <a:off x="3558175" y="556821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Antrag auf Export</a:t>
            </a:r>
            <a:endParaRPr lang="de-DE" sz="2400" dirty="0" smtClean="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 rot="20371170">
            <a:off x="3065545" y="4293801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Exportgenehmigung</a:t>
            </a:r>
            <a:endParaRPr lang="de-DE" sz="2400" dirty="0" smtClean="0">
              <a:solidFill>
                <a:schemeClr val="tx1"/>
              </a:solidFill>
            </a:endParaRPr>
          </a:p>
        </p:txBody>
      </p:sp>
      <p:sp>
        <p:nvSpPr>
          <p:cNvPr id="29" name="Pfeil nach rechts 28"/>
          <p:cNvSpPr/>
          <p:nvPr/>
        </p:nvSpPr>
        <p:spPr>
          <a:xfrm rot="20371170">
            <a:off x="3304163" y="5258810"/>
            <a:ext cx="2736304" cy="483731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Pfeil nach rechts 31"/>
          <p:cNvSpPr/>
          <p:nvPr/>
        </p:nvSpPr>
        <p:spPr>
          <a:xfrm rot="20371170" flipH="1">
            <a:off x="3057979" y="4653143"/>
            <a:ext cx="2736304" cy="483731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Gestreifter Pfeil nach rechts 29"/>
          <p:cNvSpPr/>
          <p:nvPr/>
        </p:nvSpPr>
        <p:spPr>
          <a:xfrm rot="13395450" flipV="1">
            <a:off x="2904641" y="2704508"/>
            <a:ext cx="1177708" cy="830792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4788024" y="387075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1"/>
                </a:solidFill>
              </a:rPr>
              <a:t>Lieferung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414921" y="379618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1"/>
                </a:solidFill>
              </a:rPr>
              <a:t>Lieferung</a:t>
            </a:r>
          </a:p>
        </p:txBody>
      </p:sp>
      <p:sp>
        <p:nvSpPr>
          <p:cNvPr id="20" name="Nach links gekrümmter Pfeil 19"/>
          <p:cNvSpPr/>
          <p:nvPr/>
        </p:nvSpPr>
        <p:spPr>
          <a:xfrm flipV="1">
            <a:off x="3212232" y="2429272"/>
            <a:ext cx="1612483" cy="3594178"/>
          </a:xfrm>
          <a:prstGeom prst="curved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/>
      <p:bldP spid="23" grpId="0"/>
      <p:bldP spid="25" grpId="0"/>
      <p:bldP spid="29" grpId="0" animBg="1"/>
      <p:bldP spid="32" grpId="0" animBg="1"/>
      <p:bldP spid="30" grpId="0" animBg="1"/>
      <p:bldP spid="34" grpId="0"/>
      <p:bldP spid="34" grpId="1"/>
      <p:bldP spid="19" grpId="0"/>
      <p:bldP spid="20" grpId="0" animBg="1"/>
      <p:bldP spid="2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sz="5100" dirty="0" smtClean="0">
                <a:solidFill>
                  <a:schemeClr val="bg1"/>
                </a:solidFill>
              </a:rPr>
              <a:t>Welche Regeln gibt es?</a:t>
            </a:r>
            <a:endParaRPr lang="de-DE" sz="5100" dirty="0">
              <a:solidFill>
                <a:schemeClr val="bg1"/>
              </a:solidFill>
            </a:endParaRP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850351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725D-C53A-4B43-9088-1BC265DABFE9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09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1663" y="1772816"/>
            <a:ext cx="8229600" cy="4353347"/>
          </a:xfrm>
        </p:spPr>
        <p:txBody>
          <a:bodyPr>
            <a:normAutofit/>
          </a:bodyPr>
          <a:lstStyle/>
          <a:p>
            <a:pPr lvl="0"/>
            <a:r>
              <a:rPr lang="de-DE" dirty="0"/>
              <a:t>Für nicht NATO und nicht EU Länder heißt es</a:t>
            </a:r>
            <a:r>
              <a:rPr lang="de-DE" dirty="0" smtClean="0"/>
              <a:t>:</a:t>
            </a:r>
          </a:p>
          <a:p>
            <a:pPr marL="0" lvl="0" indent="0">
              <a:buNone/>
            </a:pPr>
            <a:r>
              <a:rPr lang="de-DE" dirty="0" smtClean="0"/>
              <a:t> </a:t>
            </a:r>
            <a:r>
              <a:rPr lang="de-DE" sz="2400" i="1" dirty="0"/>
              <a:t>„Der Export von Kriegswaffen wird nicht genehmigt, es sei denn, dass im Einzelfall besondere außen- oder sicherheitspolitische Interessen der Bundesrepublik [...] für eine ausnahmsweise zu erteilende Genehmigung sprechen.</a:t>
            </a:r>
            <a:r>
              <a:rPr lang="de-DE" sz="2400" i="1" dirty="0" smtClean="0"/>
              <a:t>“</a:t>
            </a:r>
          </a:p>
          <a:p>
            <a:pPr marL="0" lvl="0" indent="0">
              <a:buNone/>
            </a:pPr>
            <a:endParaRPr lang="de-DE" sz="2400" i="1" dirty="0"/>
          </a:p>
          <a:p>
            <a:pPr marL="0" lvl="0" indent="0">
              <a:buNone/>
            </a:pPr>
            <a:r>
              <a:rPr lang="de-DE" sz="2800" dirty="0" smtClean="0"/>
              <a:t>2013 </a:t>
            </a:r>
            <a:r>
              <a:rPr lang="de-DE" sz="2800" dirty="0"/>
              <a:t>gingen allein 62 Prozent der Rüstungsexporte an Länder außerhalb von Nato und EU!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40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5100" dirty="0" smtClean="0">
                <a:solidFill>
                  <a:schemeClr val="bg1"/>
                </a:solidFill>
              </a:rPr>
              <a:t>Wer entscheidet?</a:t>
            </a:r>
            <a:endParaRPr lang="de-DE" sz="51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/>
          </a:bodyPr>
          <a:lstStyle/>
          <a:p>
            <a:r>
              <a:rPr lang="de-DE" dirty="0" smtClean="0"/>
              <a:t>Der Bundessicherheitsrat....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725D-C53A-4B43-9088-1BC265DABFE9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950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2840" y="163289"/>
            <a:ext cx="8229600" cy="1143000"/>
          </a:xfrm>
        </p:spPr>
        <p:txBody>
          <a:bodyPr/>
          <a:lstStyle/>
          <a:p>
            <a:pPr algn="l"/>
            <a:r>
              <a:rPr lang="de-DE" sz="5100" dirty="0" smtClean="0">
                <a:solidFill>
                  <a:schemeClr val="bg1"/>
                </a:solidFill>
              </a:rPr>
              <a:t>Bundessicherheitsrat</a:t>
            </a:r>
            <a:endParaRPr lang="de-DE" sz="5100" dirty="0">
              <a:solidFill>
                <a:schemeClr val="bg1"/>
              </a:solidFill>
            </a:endParaRP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646129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725D-C53A-4B43-9088-1BC265DABFE9}" type="slidenum">
              <a:rPr lang="de-DE" smtClean="0"/>
              <a:pPr/>
              <a:t>27</a:t>
            </a:fld>
            <a:endParaRPr lang="de-DE"/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2827021130"/>
              </p:ext>
            </p:extLst>
          </p:nvPr>
        </p:nvGraphicFramePr>
        <p:xfrm>
          <a:off x="5292080" y="2492896"/>
          <a:ext cx="3240360" cy="2767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5096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5100" dirty="0">
                <a:solidFill>
                  <a:schemeClr val="bg1"/>
                </a:solidFill>
              </a:rPr>
              <a:t>Wer entscheidet?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1663" y="1772816"/>
            <a:ext cx="8229600" cy="4353347"/>
          </a:xfrm>
        </p:spPr>
        <p:txBody>
          <a:bodyPr>
            <a:normAutofit/>
          </a:bodyPr>
          <a:lstStyle/>
          <a:p>
            <a:r>
              <a:rPr lang="de-DE" dirty="0" smtClean="0"/>
              <a:t>... und das </a:t>
            </a:r>
            <a:r>
              <a:rPr lang="de-DE" b="1" dirty="0"/>
              <a:t>Bundeswirtschaftsministerium</a:t>
            </a:r>
          </a:p>
          <a:p>
            <a:pPr lvl="1"/>
            <a:r>
              <a:rPr lang="de-DE" dirty="0" smtClean="0"/>
              <a:t>Zur Erinnerung: zentraler </a:t>
            </a:r>
            <a:r>
              <a:rPr lang="de-DE" dirty="0"/>
              <a:t>Bezugspunkt für den Export </a:t>
            </a:r>
            <a:r>
              <a:rPr lang="de-DE" dirty="0" smtClean="0"/>
              <a:t>sind die „</a:t>
            </a:r>
            <a:r>
              <a:rPr lang="de-DE" dirty="0"/>
              <a:t>außen- und sicherheitspolitischen Interessen“ der Bundesrepublik Deutschland </a:t>
            </a:r>
          </a:p>
          <a:p>
            <a:pPr lvl="1"/>
            <a:r>
              <a:rPr lang="de-DE" dirty="0" smtClean="0"/>
              <a:t>Warum ist dann das Bundeswirtschaftsministerium </a:t>
            </a:r>
            <a:r>
              <a:rPr lang="de-DE" dirty="0"/>
              <a:t>die zuständige Genehmigungsbehörde? 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725D-C53A-4B43-9088-1BC265DABFE9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03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sz="5100" dirty="0" smtClean="0">
                <a:solidFill>
                  <a:schemeClr val="bg1"/>
                </a:solidFill>
              </a:rPr>
              <a:t>Umstrittene Exporte</a:t>
            </a:r>
            <a:endParaRPr lang="de-DE" sz="5100" dirty="0">
              <a:solidFill>
                <a:schemeClr val="bg1"/>
              </a:solidFill>
            </a:endParaRP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0184267"/>
              </p:ext>
            </p:extLst>
          </p:nvPr>
        </p:nvGraphicFramePr>
        <p:xfrm>
          <a:off x="457200" y="1340768"/>
          <a:ext cx="8229600" cy="4785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725D-C53A-4B43-9088-1BC265DABFE9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3635896" y="1556792"/>
            <a:ext cx="496855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de-DE" sz="2000" dirty="0" smtClean="0"/>
              <a:t>Konflikt im Inneren mit Palästina</a:t>
            </a:r>
          </a:p>
          <a:p>
            <a:pPr marL="342900" lvl="0" indent="-342900">
              <a:buFontTx/>
              <a:buChar char="-"/>
            </a:pPr>
            <a:r>
              <a:rPr lang="de-DE" sz="2000" dirty="0"/>
              <a:t>2001 bis 2012: Rüstungsexporte nach Israel im Wert von über 612 Millionen Euro </a:t>
            </a:r>
            <a:endParaRPr lang="de-DE" sz="2000" dirty="0" smtClean="0"/>
          </a:p>
          <a:p>
            <a:pPr marL="342900" lvl="0" indent="-342900">
              <a:buFontTx/>
              <a:buChar char="-"/>
            </a:pPr>
            <a:r>
              <a:rPr lang="de-DE" sz="2000" dirty="0"/>
              <a:t>Begründung der </a:t>
            </a:r>
            <a:r>
              <a:rPr lang="de-DE" sz="2000" dirty="0" smtClean="0"/>
              <a:t>aktuellsten Lieferung</a:t>
            </a:r>
            <a:r>
              <a:rPr lang="de-DE" sz="2000" dirty="0"/>
              <a:t>: historische Verantwortung D. </a:t>
            </a:r>
            <a:r>
              <a:rPr lang="de-DE" sz="2000" dirty="0" err="1"/>
              <a:t>ggü</a:t>
            </a:r>
            <a:r>
              <a:rPr lang="de-DE" sz="2000" dirty="0"/>
              <a:t> Israel </a:t>
            </a:r>
          </a:p>
        </p:txBody>
      </p:sp>
      <p:sp>
        <p:nvSpPr>
          <p:cNvPr id="7" name="Gewitterblitz 6"/>
          <p:cNvSpPr/>
          <p:nvPr/>
        </p:nvSpPr>
        <p:spPr>
          <a:xfrm>
            <a:off x="2843808" y="1484784"/>
            <a:ext cx="720080" cy="783813"/>
          </a:xfrm>
          <a:prstGeom prst="lightningBol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Gewitterblitz 8"/>
          <p:cNvSpPr/>
          <p:nvPr/>
        </p:nvSpPr>
        <p:spPr>
          <a:xfrm>
            <a:off x="2852192" y="2708920"/>
            <a:ext cx="720080" cy="783813"/>
          </a:xfrm>
          <a:prstGeom prst="lightningBol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3635896" y="4005064"/>
            <a:ext cx="504056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de-DE" sz="2000" dirty="0" smtClean="0"/>
              <a:t>Drogenkrieg</a:t>
            </a:r>
            <a:r>
              <a:rPr lang="de-DE" sz="2000" dirty="0"/>
              <a:t>, Korruption, </a:t>
            </a:r>
            <a:r>
              <a:rPr lang="de-DE" sz="2000" dirty="0" smtClean="0"/>
              <a:t>Verstöße gegen Menschenrechte</a:t>
            </a:r>
          </a:p>
          <a:p>
            <a:pPr marL="342900" lvl="0" indent="-342900">
              <a:buFontTx/>
              <a:buChar char="-"/>
            </a:pPr>
            <a:r>
              <a:rPr lang="de-DE" sz="2000" dirty="0"/>
              <a:t>In den letzten Jahren immer wieder </a:t>
            </a:r>
            <a:r>
              <a:rPr lang="de-DE" sz="2000" dirty="0" smtClean="0"/>
              <a:t>Lieferungen von vor allem </a:t>
            </a:r>
            <a:r>
              <a:rPr lang="de-DE" sz="2000" dirty="0"/>
              <a:t>Kleinwaffen </a:t>
            </a:r>
            <a:endParaRPr lang="de-DE" sz="2000" dirty="0" smtClean="0"/>
          </a:p>
          <a:p>
            <a:pPr marL="342900" lvl="0" indent="-342900">
              <a:buFontTx/>
              <a:buChar char="-"/>
            </a:pPr>
            <a:r>
              <a:rPr lang="de-DE" sz="2000" dirty="0" smtClean="0"/>
              <a:t>Liefergenehmigungen mit teilweise absurden Auflagen...</a:t>
            </a:r>
            <a:endParaRPr lang="de-DE" sz="2000" dirty="0"/>
          </a:p>
        </p:txBody>
      </p:sp>
      <p:sp>
        <p:nvSpPr>
          <p:cNvPr id="10" name="Gewitterblitz 9"/>
          <p:cNvSpPr/>
          <p:nvPr/>
        </p:nvSpPr>
        <p:spPr>
          <a:xfrm>
            <a:off x="2915816" y="4005064"/>
            <a:ext cx="720080" cy="783813"/>
          </a:xfrm>
          <a:prstGeom prst="lightningBol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Gewitterblitz 13"/>
          <p:cNvSpPr/>
          <p:nvPr/>
        </p:nvSpPr>
        <p:spPr>
          <a:xfrm>
            <a:off x="2987824" y="5157192"/>
            <a:ext cx="720080" cy="783813"/>
          </a:xfrm>
          <a:prstGeom prst="lightningBol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02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2" grpId="0" animBg="1"/>
      <p:bldP spid="10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7624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6000" dirty="0" smtClean="0">
                <a:solidFill>
                  <a:schemeClr val="bg1"/>
                </a:solidFill>
                <a:latin typeface="BDKJ Bold" pitchFamily="50" charset="0"/>
              </a:rPr>
              <a:t>Tagungsablauf</a:t>
            </a:r>
            <a:r>
              <a:rPr lang="de-DE" sz="4900" dirty="0" smtClean="0">
                <a:solidFill>
                  <a:schemeClr val="bg1"/>
                </a:solidFill>
                <a:latin typeface="BDKJ Light" pitchFamily="50" charset="0"/>
              </a:rPr>
              <a:t/>
            </a:r>
            <a:br>
              <a:rPr lang="de-DE" sz="4900" dirty="0" smtClean="0">
                <a:solidFill>
                  <a:schemeClr val="bg1"/>
                </a:solidFill>
                <a:latin typeface="BDKJ Light" pitchFamily="50" charset="0"/>
              </a:rPr>
            </a:br>
            <a:r>
              <a:rPr lang="de-DE" sz="4900" dirty="0" smtClean="0">
                <a:solidFill>
                  <a:schemeClr val="bg1"/>
                </a:solidFill>
                <a:latin typeface="BDKJ Light" pitchFamily="50" charset="0"/>
              </a:rPr>
              <a:t>detailliert</a:t>
            </a:r>
            <a:endParaRPr lang="de-DE" sz="4900" dirty="0">
              <a:solidFill>
                <a:schemeClr val="bg1"/>
              </a:solidFill>
              <a:latin typeface="BDKJ Light" pitchFamily="50" charset="0"/>
            </a:endParaRP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3469574"/>
              </p:ext>
            </p:extLst>
          </p:nvPr>
        </p:nvGraphicFramePr>
        <p:xfrm>
          <a:off x="16911" y="1916832"/>
          <a:ext cx="7651434" cy="4637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849"/>
                <a:gridCol w="2592288"/>
                <a:gridCol w="2664297"/>
              </a:tblGrid>
              <a:tr h="854205">
                <a:tc>
                  <a:txBody>
                    <a:bodyPr/>
                    <a:lstStyle/>
                    <a:p>
                      <a:r>
                        <a:rPr lang="de-DE" sz="1600" b="1" kern="1200" dirty="0" smtClean="0">
                          <a:solidFill>
                            <a:schemeClr val="lt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Einführung (30-40min)</a:t>
                      </a:r>
                      <a:r>
                        <a:rPr lang="de-DE" sz="1600" dirty="0" smtClean="0">
                          <a:effectLst/>
                          <a:latin typeface="BDKJ Bold"/>
                        </a:rPr>
                        <a:t> </a:t>
                      </a:r>
                      <a:endParaRPr lang="de-DE" sz="1600" dirty="0">
                        <a:latin typeface="BDKJ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kern="1200" dirty="0" smtClean="0">
                          <a:solidFill>
                            <a:schemeClr val="lt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Durchführung Planspiel (90min)</a:t>
                      </a:r>
                      <a:r>
                        <a:rPr lang="de-DE" sz="1600" dirty="0" smtClean="0">
                          <a:effectLst/>
                          <a:latin typeface="BDKJ Bold"/>
                        </a:rPr>
                        <a:t> </a:t>
                      </a:r>
                      <a:endParaRPr lang="de-DE" sz="1600" dirty="0">
                        <a:latin typeface="BDKJ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kern="1200" dirty="0" smtClean="0">
                          <a:solidFill>
                            <a:schemeClr val="lt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Reflexion (40-50min)</a:t>
                      </a:r>
                      <a:r>
                        <a:rPr lang="de-DE" sz="1600" dirty="0" smtClean="0">
                          <a:effectLst/>
                          <a:latin typeface="BDKJ Bold"/>
                        </a:rPr>
                        <a:t> </a:t>
                      </a:r>
                      <a:endParaRPr lang="de-DE" sz="1600" dirty="0">
                        <a:latin typeface="BDKJ Bold"/>
                      </a:endParaRPr>
                    </a:p>
                  </a:txBody>
                  <a:tcPr/>
                </a:tc>
              </a:tr>
              <a:tr h="3782907">
                <a:tc>
                  <a:txBody>
                    <a:bodyPr/>
                    <a:lstStyle/>
                    <a:p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Begrüßung  (5min)</a:t>
                      </a:r>
                    </a:p>
                    <a:p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Aktivierende Methode (15min)</a:t>
                      </a:r>
                    </a:p>
                    <a:p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[PP Basisinformationen (10min) - hier oder abschließend]</a:t>
                      </a:r>
                    </a:p>
                    <a:p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Vorstellung Planspiel (5min)</a:t>
                      </a:r>
                      <a:r>
                        <a:rPr lang="de-DE" sz="1600" dirty="0" smtClean="0">
                          <a:effectLst/>
                          <a:latin typeface="BDKJ Bold"/>
                        </a:rPr>
                        <a:t> </a:t>
                      </a:r>
                      <a:endParaRPr lang="de-DE" sz="1600" dirty="0">
                        <a:latin typeface="BDKJ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Gruppenfindung (20min)</a:t>
                      </a:r>
                    </a:p>
                    <a:p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Austausch zwischen Gruppen (15min)</a:t>
                      </a:r>
                    </a:p>
                    <a:p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Planspiel (60min)</a:t>
                      </a:r>
                    </a:p>
                    <a:p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 </a:t>
                      </a:r>
                      <a:endParaRPr lang="de-DE" sz="1600" dirty="0" smtClean="0">
                        <a:effectLst/>
                        <a:latin typeface="BDKJ Bold"/>
                      </a:endParaRPr>
                    </a:p>
                    <a:p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Pause (10min)</a:t>
                      </a:r>
                      <a:r>
                        <a:rPr lang="de-DE" sz="1600" dirty="0" smtClean="0">
                          <a:effectLst/>
                          <a:latin typeface="BDKJ Bold"/>
                        </a:rPr>
                        <a:t> </a:t>
                      </a:r>
                      <a:endParaRPr lang="de-DE" sz="1600" dirty="0">
                        <a:latin typeface="BDKJ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Reflexion (30min)</a:t>
                      </a:r>
                    </a:p>
                    <a:p>
                      <a:endParaRPr lang="de-DE" sz="1600" kern="1200" dirty="0" smtClean="0">
                        <a:solidFill>
                          <a:schemeClr val="dk1"/>
                        </a:solidFill>
                        <a:effectLst/>
                        <a:latin typeface="BDKJ Bold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PP Basisinformationen (10min)</a:t>
                      </a:r>
                    </a:p>
                    <a:p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BDKJ Bold"/>
                          <a:ea typeface="+mn-ea"/>
                          <a:cs typeface="+mn-cs"/>
                        </a:rPr>
                        <a:t>Zusammenfassung (10min)</a:t>
                      </a:r>
                      <a:r>
                        <a:rPr lang="de-DE" sz="1600" dirty="0" smtClean="0">
                          <a:effectLst/>
                          <a:latin typeface="BDKJ Bold"/>
                        </a:rPr>
                        <a:t> </a:t>
                      </a:r>
                      <a:endParaRPr lang="de-DE" sz="1600" dirty="0">
                        <a:latin typeface="BDKJ Bold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83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5100" dirty="0" smtClean="0">
                <a:solidFill>
                  <a:schemeClr val="bg1"/>
                </a:solidFill>
              </a:rPr>
              <a:t>Kritik</a:t>
            </a:r>
            <a:endParaRPr lang="de-DE" sz="51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725D-C53A-4B43-9088-1BC265DABFE9}" type="slidenum">
              <a:rPr lang="de-DE" smtClean="0"/>
              <a:pPr/>
              <a:t>30</a:t>
            </a:fld>
            <a:endParaRPr lang="de-DE"/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1285203599"/>
              </p:ext>
            </p:extLst>
          </p:nvPr>
        </p:nvGraphicFramePr>
        <p:xfrm>
          <a:off x="827584" y="1628800"/>
          <a:ext cx="763284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C:\Users\Wenzel\AppData\Local\Microsoft\Windows\Temporary Internet Files\Content.IE5\UYY1ERGB\MC900432666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013176"/>
            <a:ext cx="1142857" cy="11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Wenzel\AppData\Local\Microsoft\Windows\Temporary Internet Files\Content.IE5\MSQWS0R9\MM900336339[1].gif"/>
          <p:cNvPicPr>
            <a:picLocks noChangeAspect="1" noChangeArrowheads="1" noCrop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04" y="2606525"/>
            <a:ext cx="8382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Wenzel\AppData\Local\Microsoft\Windows\Temporary Internet Files\Content.IE5\UYY1ERGB\MM900336446[1]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55" y="3429000"/>
            <a:ext cx="512498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56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5100" dirty="0" smtClean="0">
                <a:solidFill>
                  <a:schemeClr val="bg1"/>
                </a:solidFill>
              </a:rPr>
              <a:t>Informieren</a:t>
            </a:r>
            <a:endParaRPr lang="de-DE" sz="51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Im Web: www.aufschrei-waffenhandel.de</a:t>
            </a:r>
          </a:p>
          <a:p>
            <a:pPr marL="0" indent="0">
              <a:buNone/>
            </a:pPr>
            <a:r>
              <a:rPr lang="de-DE" dirty="0" smtClean="0"/>
              <a:t>Facebook</a:t>
            </a:r>
            <a:r>
              <a:rPr lang="de-DE" dirty="0"/>
              <a:t>: </a:t>
            </a:r>
            <a:r>
              <a:rPr lang="de-DE" dirty="0" err="1" smtClean="0"/>
              <a:t>Stopptdenwaffenhandel</a:t>
            </a:r>
            <a:endParaRPr lang="de-DE" dirty="0" smtClean="0"/>
          </a:p>
          <a:p>
            <a:pPr marL="0" indent="0">
              <a:buNone/>
            </a:pPr>
            <a:r>
              <a:rPr lang="de-DE" dirty="0"/>
              <a:t>Twitter: @</a:t>
            </a:r>
            <a:r>
              <a:rPr lang="de-DE" dirty="0" err="1"/>
              <a:t>aktionaufschrei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725D-C53A-4B43-9088-1BC265DABFE9}" type="slidenum">
              <a:rPr lang="de-DE" smtClean="0"/>
              <a:pPr/>
              <a:t>31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352900"/>
            <a:ext cx="5220072" cy="35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2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5100" dirty="0" smtClean="0">
                <a:solidFill>
                  <a:schemeClr val="bg1"/>
                </a:solidFill>
              </a:rPr>
              <a:t>Aktiv werden</a:t>
            </a:r>
            <a:endParaRPr lang="de-DE" sz="5100" dirty="0">
              <a:solidFill>
                <a:schemeClr val="bg1"/>
              </a:solidFill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432050"/>
            <a:ext cx="6638925" cy="442595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725D-C53A-4B43-9088-1BC265DABFE9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4281" y="1915033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 der Aktion Aufschrei – Stoppt den Waffenhandel, der Kampagne gegen Rüstungsexporte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823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37110"/>
          </a:xfrm>
        </p:spPr>
        <p:txBody>
          <a:bodyPr>
            <a:normAutofit/>
          </a:bodyPr>
          <a:lstStyle/>
          <a:p>
            <a:pPr algn="l"/>
            <a:r>
              <a:rPr lang="de-DE" sz="5400" dirty="0" smtClean="0">
                <a:solidFill>
                  <a:schemeClr val="bg1"/>
                </a:solidFill>
                <a:latin typeface="BDKJ Bold" pitchFamily="50" charset="0"/>
              </a:rPr>
              <a:t>Vorstellungsrunde</a:t>
            </a:r>
            <a:endParaRPr lang="de-DE" sz="5400" dirty="0">
              <a:solidFill>
                <a:schemeClr val="bg1"/>
              </a:solidFill>
              <a:latin typeface="BDKJ Bold" pitchFamily="50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4281339"/>
          </a:xfrm>
        </p:spPr>
        <p:txBody>
          <a:bodyPr/>
          <a:lstStyle/>
          <a:p>
            <a:r>
              <a:rPr lang="de-DE" dirty="0" smtClean="0">
                <a:latin typeface="BDKJ Bold"/>
              </a:rPr>
              <a:t>Für jede/n ein Bild</a:t>
            </a:r>
          </a:p>
          <a:p>
            <a:pPr>
              <a:buNone/>
            </a:pPr>
            <a:endParaRPr lang="de-DE" sz="1000" dirty="0" smtClean="0">
              <a:latin typeface="BDKJ Bold"/>
            </a:endParaRPr>
          </a:p>
          <a:p>
            <a:r>
              <a:rPr lang="de-DE" dirty="0" smtClean="0">
                <a:latin typeface="BDKJ Bold"/>
              </a:rPr>
              <a:t>Kurz vorstellen (Name, Wohnort, Gruppe/Studiengang/...)</a:t>
            </a:r>
          </a:p>
          <a:p>
            <a:pPr>
              <a:buNone/>
            </a:pPr>
            <a:endParaRPr lang="de-DE" sz="1000" dirty="0">
              <a:latin typeface="BDKJ Bold"/>
            </a:endParaRPr>
          </a:p>
          <a:p>
            <a:r>
              <a:rPr lang="de-DE" dirty="0" smtClean="0">
                <a:latin typeface="BDKJ Bold"/>
              </a:rPr>
              <a:t>Assoziationen und Eindrücke zum Bild</a:t>
            </a:r>
            <a:endParaRPr lang="de-DE" dirty="0">
              <a:latin typeface="BDKJ Bold"/>
            </a:endParaRPr>
          </a:p>
        </p:txBody>
      </p:sp>
    </p:spTree>
    <p:extLst>
      <p:ext uri="{BB962C8B-B14F-4D97-AF65-F5344CB8AC3E}">
        <p14:creationId xmlns:p14="http://schemas.microsoft.com/office/powerpoint/2010/main" val="36134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0" y="0"/>
            <a:ext cx="75723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dirty="0" smtClean="0">
                <a:solidFill>
                  <a:schemeClr val="bg1"/>
                </a:solidFill>
                <a:latin typeface="BDKJ Bold"/>
              </a:rPr>
              <a:t>In der Kleinstadt</a:t>
            </a:r>
            <a:br>
              <a:rPr lang="de-DE" sz="4400" dirty="0" smtClean="0">
                <a:solidFill>
                  <a:schemeClr val="bg1"/>
                </a:solidFill>
                <a:latin typeface="BDKJ Bold"/>
              </a:rPr>
            </a:br>
            <a:r>
              <a:rPr lang="de-DE" sz="4400" dirty="0" smtClean="0">
                <a:solidFill>
                  <a:schemeClr val="bg1"/>
                </a:solidFill>
                <a:latin typeface="BDKJ Bold"/>
              </a:rPr>
              <a:t>Stelzenbach</a:t>
            </a:r>
            <a:endParaRPr lang="de-DE" sz="4400" dirty="0">
              <a:latin typeface="BDKJ Bold"/>
            </a:endParaRPr>
          </a:p>
        </p:txBody>
      </p:sp>
      <p:pic>
        <p:nvPicPr>
          <p:cNvPr id="12" name="Inhaltsplatzhalter 3"/>
          <p:cNvPicPr/>
          <p:nvPr/>
        </p:nvPicPr>
        <p:blipFill>
          <a:blip r:embed="rId2" cstate="print"/>
          <a:stretch/>
        </p:blipFill>
        <p:spPr>
          <a:xfrm>
            <a:off x="0" y="2571744"/>
            <a:ext cx="7786710" cy="428625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nhaltsplatzhalter 3"/>
          <p:cNvPicPr/>
          <p:nvPr/>
        </p:nvPicPr>
        <p:blipFill>
          <a:blip r:embed="rId2" cstate="print"/>
          <a:stretch/>
        </p:blipFill>
        <p:spPr>
          <a:xfrm>
            <a:off x="0" y="1714488"/>
            <a:ext cx="8001024" cy="4071966"/>
          </a:xfrm>
          <a:prstGeom prst="rect">
            <a:avLst/>
          </a:prstGeom>
          <a:ln>
            <a:noFill/>
          </a:ln>
        </p:spPr>
      </p:pic>
      <p:pic>
        <p:nvPicPr>
          <p:cNvPr id="86" name="Grafik 4"/>
          <p:cNvPicPr/>
          <p:nvPr/>
        </p:nvPicPr>
        <p:blipFill>
          <a:blip r:embed="rId3"/>
          <a:stretch/>
        </p:blipFill>
        <p:spPr>
          <a:xfrm>
            <a:off x="142844" y="1928802"/>
            <a:ext cx="1113120" cy="1118880"/>
          </a:xfrm>
          <a:prstGeom prst="rect">
            <a:avLst/>
          </a:prstGeom>
          <a:ln>
            <a:noFill/>
          </a:ln>
        </p:spPr>
      </p:pic>
      <p:sp>
        <p:nvSpPr>
          <p:cNvPr id="87" name="CustomShape 2"/>
          <p:cNvSpPr/>
          <p:nvPr/>
        </p:nvSpPr>
        <p:spPr>
          <a:xfrm>
            <a:off x="1285852" y="2000240"/>
            <a:ext cx="7858148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b="1" strike="noStrike" dirty="0" smtClean="0">
                <a:solidFill>
                  <a:srgbClr val="000000"/>
                </a:solidFill>
                <a:latin typeface="BDKJ Bold"/>
              </a:rPr>
              <a:t>größter </a:t>
            </a:r>
            <a:r>
              <a:rPr lang="de-DE" b="1" strike="noStrike" dirty="0">
                <a:solidFill>
                  <a:srgbClr val="000000"/>
                </a:solidFill>
                <a:latin typeface="BDKJ Bold"/>
              </a:rPr>
              <a:t>Arbeitgeber vor Ort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: </a:t>
            </a:r>
            <a:endParaRPr dirty="0">
              <a:latin typeface="BDKJ Bold"/>
            </a:endParaRPr>
          </a:p>
          <a:p>
            <a:pPr>
              <a:lnSpc>
                <a:spcPct val="100000"/>
              </a:lnSpc>
            </a:pPr>
            <a:r>
              <a:rPr lang="de-DE" strike="noStrike" dirty="0" smtClean="0">
                <a:solidFill>
                  <a:srgbClr val="000000"/>
                </a:solidFill>
                <a:latin typeface="BDKJ Bold"/>
              </a:rPr>
              <a:t>international 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aufgestellter </a:t>
            </a:r>
            <a:r>
              <a:rPr lang="de-DE" b="1" strike="noStrike" dirty="0">
                <a:solidFill>
                  <a:srgbClr val="000000"/>
                </a:solidFill>
                <a:latin typeface="BDKJ Bold"/>
              </a:rPr>
              <a:t>Rüstungskonzern „Mayer-AG“</a:t>
            </a:r>
            <a:endParaRPr dirty="0">
              <a:latin typeface="BDKJ Bold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2428860" y="3214686"/>
            <a:ext cx="6572296" cy="2428892"/>
          </a:xfrm>
          <a:prstGeom prst="rect">
            <a:avLst/>
          </a:prstGeom>
          <a:ln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b="1" strike="noStrike" dirty="0">
                <a:solidFill>
                  <a:srgbClr val="000000"/>
                </a:solidFill>
                <a:latin typeface="BDKJ Bold"/>
              </a:rPr>
              <a:t>Athosien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:</a:t>
            </a:r>
            <a:endParaRPr dirty="0">
              <a:latin typeface="BDKJ Bold"/>
            </a:endParaRPr>
          </a:p>
          <a:p>
            <a:pPr>
              <a:lnSpc>
                <a:spcPct val="100000"/>
              </a:lnSpc>
              <a:buFont typeface="Symbol"/>
              <a:buChar char="-"/>
            </a:pPr>
            <a:r>
              <a:rPr lang="de-DE" strike="noStrike" dirty="0">
                <a:solidFill>
                  <a:srgbClr val="000000"/>
                </a:solidFill>
                <a:latin typeface="BDKJ Bold"/>
              </a:rPr>
              <a:t> </a:t>
            </a:r>
            <a:r>
              <a:rPr lang="de-DE" strike="noStrike" dirty="0" smtClean="0">
                <a:solidFill>
                  <a:srgbClr val="000000"/>
                </a:solidFill>
                <a:latin typeface="BDKJ Bold"/>
              </a:rPr>
              <a:t>Keine 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demokratisch gewählte Regierung</a:t>
            </a:r>
            <a:endParaRPr dirty="0">
              <a:latin typeface="BDKJ Bold"/>
            </a:endParaRPr>
          </a:p>
          <a:p>
            <a:pPr>
              <a:lnSpc>
                <a:spcPct val="100000"/>
              </a:lnSpc>
            </a:pPr>
            <a:endParaRPr sz="400" dirty="0">
              <a:latin typeface="BDKJ Bold"/>
            </a:endParaRPr>
          </a:p>
          <a:p>
            <a:pPr>
              <a:lnSpc>
                <a:spcPct val="100000"/>
              </a:lnSpc>
              <a:buFont typeface="Symbol"/>
              <a:buChar char="-"/>
            </a:pPr>
            <a:r>
              <a:rPr lang="de-DE" strike="noStrike" dirty="0" smtClean="0">
                <a:solidFill>
                  <a:srgbClr val="000000"/>
                </a:solidFill>
                <a:latin typeface="BDKJ Bold"/>
              </a:rPr>
              <a:t> Massive 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gesellschaftliche Spannungen</a:t>
            </a:r>
            <a:r>
              <a:rPr lang="de-DE" strike="noStrike" dirty="0" smtClean="0">
                <a:solidFill>
                  <a:srgbClr val="000000"/>
                </a:solidFill>
                <a:latin typeface="BDKJ Bold"/>
              </a:rPr>
              <a:t>, 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die von </a:t>
            </a:r>
            <a:r>
              <a:rPr lang="de-DE" strike="noStrike" dirty="0" smtClean="0">
                <a:solidFill>
                  <a:srgbClr val="000000"/>
                </a:solidFill>
                <a:latin typeface="BDKJ Bold"/>
              </a:rPr>
              <a:t>der Regierung 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unterdrückt werden</a:t>
            </a:r>
            <a:endParaRPr dirty="0">
              <a:latin typeface="BDKJ Bold"/>
            </a:endParaRPr>
          </a:p>
          <a:p>
            <a:pPr>
              <a:lnSpc>
                <a:spcPct val="100000"/>
              </a:lnSpc>
            </a:pPr>
            <a:endParaRPr sz="400" dirty="0">
              <a:latin typeface="BDKJ Bold"/>
            </a:endParaRPr>
          </a:p>
          <a:p>
            <a:pPr>
              <a:lnSpc>
                <a:spcPct val="100000"/>
              </a:lnSpc>
              <a:buFont typeface="Symbol"/>
              <a:buChar char="-"/>
            </a:pPr>
            <a:r>
              <a:rPr lang="de-DE" strike="noStrike" dirty="0" smtClean="0">
                <a:solidFill>
                  <a:srgbClr val="000000"/>
                </a:solidFill>
                <a:latin typeface="BDKJ Bold"/>
              </a:rPr>
              <a:t> Im 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Nachbarstaat </a:t>
            </a:r>
            <a:r>
              <a:rPr lang="de-DE" strike="noStrike" dirty="0" smtClean="0">
                <a:solidFill>
                  <a:srgbClr val="000000"/>
                </a:solidFill>
                <a:latin typeface="BDKJ Bold"/>
              </a:rPr>
              <a:t>eskalierende Demonstrationen</a:t>
            </a:r>
            <a:br>
              <a:rPr lang="de-DE" strike="noStrike" dirty="0" smtClean="0">
                <a:solidFill>
                  <a:srgbClr val="000000"/>
                </a:solidFill>
                <a:latin typeface="BDKJ Bold"/>
              </a:rPr>
            </a:br>
            <a:r>
              <a:rPr lang="de-DE" sz="400" strike="noStrike" dirty="0">
                <a:solidFill>
                  <a:srgbClr val="000000"/>
                </a:solidFill>
                <a:latin typeface="BDKJ Bold"/>
              </a:rPr>
              <a:t>
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 </a:t>
            </a:r>
            <a:r>
              <a:rPr lang="de-DE" strike="noStrike" dirty="0" smtClean="0">
                <a:solidFill>
                  <a:srgbClr val="000000"/>
                </a:solidFill>
                <a:latin typeface="BDKJ Bold"/>
              </a:rPr>
              <a:t>Übergreifen 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der Proteste auf Athosien kann </a:t>
            </a:r>
            <a:r>
              <a:rPr lang="de-DE" strike="noStrike" dirty="0" smtClean="0">
                <a:solidFill>
                  <a:srgbClr val="000000"/>
                </a:solidFill>
                <a:latin typeface="BDKJ Bold"/>
              </a:rPr>
              <a:t>nicht 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ausgeschlossen werden, </a:t>
            </a:r>
            <a:r>
              <a:rPr lang="de-DE" dirty="0" smtClean="0">
                <a:solidFill>
                  <a:srgbClr val="000000"/>
                </a:solidFill>
                <a:latin typeface="BDKJ Bold"/>
              </a:rPr>
              <a:t>wenn auch </a:t>
            </a:r>
            <a:r>
              <a:rPr lang="de-DE" strike="noStrike" dirty="0" smtClean="0">
                <a:solidFill>
                  <a:srgbClr val="000000"/>
                </a:solidFill>
                <a:latin typeface="BDKJ Bold"/>
              </a:rPr>
              <a:t>aktuell noch nicht absehbar</a:t>
            </a:r>
            <a:endParaRPr dirty="0">
              <a:latin typeface="BDKJ Bold"/>
            </a:endParaRPr>
          </a:p>
          <a:p>
            <a:pPr>
              <a:lnSpc>
                <a:spcPct val="100000"/>
              </a:lnSpc>
            </a:pPr>
            <a:endParaRPr dirty="0">
              <a:latin typeface="BDKJ Bold"/>
            </a:endParaRPr>
          </a:p>
        </p:txBody>
      </p:sp>
      <p:pic>
        <p:nvPicPr>
          <p:cNvPr id="89" name="Grafik 8"/>
          <p:cNvPicPr/>
          <p:nvPr/>
        </p:nvPicPr>
        <p:blipFill>
          <a:blip r:embed="rId4"/>
          <a:stretch/>
        </p:blipFill>
        <p:spPr>
          <a:xfrm>
            <a:off x="285720" y="3500438"/>
            <a:ext cx="1238760" cy="863640"/>
          </a:xfrm>
          <a:prstGeom prst="rect">
            <a:avLst/>
          </a:prstGeom>
          <a:ln>
            <a:noFill/>
          </a:ln>
        </p:spPr>
      </p:pic>
      <p:sp>
        <p:nvSpPr>
          <p:cNvPr id="90" name="CustomShape 4"/>
          <p:cNvSpPr/>
          <p:nvPr/>
        </p:nvSpPr>
        <p:spPr>
          <a:xfrm rot="20585400">
            <a:off x="994559" y="4467003"/>
            <a:ext cx="335160" cy="502920"/>
          </a:xfrm>
          <a:prstGeom prst="down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" name="CustomShape 5"/>
          <p:cNvSpPr/>
          <p:nvPr/>
        </p:nvSpPr>
        <p:spPr>
          <a:xfrm>
            <a:off x="2428860" y="2714620"/>
            <a:ext cx="5911698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b="1" strike="noStrike" dirty="0">
                <a:solidFill>
                  <a:srgbClr val="000000"/>
                </a:solidFill>
                <a:latin typeface="BDKJ Bold"/>
              </a:rPr>
              <a:t>Export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 von </a:t>
            </a:r>
            <a:r>
              <a:rPr lang="de-DE" b="1" strike="noStrike" dirty="0">
                <a:solidFill>
                  <a:srgbClr val="000000"/>
                </a:solidFill>
                <a:latin typeface="BDKJ Bold"/>
              </a:rPr>
              <a:t>Waffen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 in das Land Athosien</a:t>
            </a:r>
            <a:endParaRPr dirty="0">
              <a:latin typeface="BDKJ Bold"/>
            </a:endParaRPr>
          </a:p>
        </p:txBody>
      </p:sp>
      <p:pic>
        <p:nvPicPr>
          <p:cNvPr id="92" name="Grafik 12"/>
          <p:cNvPicPr/>
          <p:nvPr/>
        </p:nvPicPr>
        <p:blipFill>
          <a:blip r:embed="rId5"/>
          <a:srcRect l="14382" r="13690"/>
          <a:stretch/>
        </p:blipFill>
        <p:spPr>
          <a:xfrm>
            <a:off x="142844" y="5000636"/>
            <a:ext cx="2160000" cy="1686600"/>
          </a:xfrm>
          <a:prstGeom prst="rect">
            <a:avLst/>
          </a:prstGeom>
          <a:ln>
            <a:noFill/>
          </a:ln>
        </p:spPr>
      </p:pic>
      <p:sp>
        <p:nvSpPr>
          <p:cNvPr id="11" name="Rechteck 10"/>
          <p:cNvSpPr/>
          <p:nvPr/>
        </p:nvSpPr>
        <p:spPr>
          <a:xfrm>
            <a:off x="0" y="0"/>
            <a:ext cx="75723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dirty="0" smtClean="0">
                <a:solidFill>
                  <a:schemeClr val="bg1"/>
                </a:solidFill>
                <a:latin typeface="BDKJ Bold"/>
              </a:rPr>
              <a:t>Planspiel-Szenario</a:t>
            </a:r>
            <a:br>
              <a:rPr lang="de-DE" sz="4400" dirty="0" smtClean="0">
                <a:solidFill>
                  <a:schemeClr val="bg1"/>
                </a:solidFill>
                <a:latin typeface="BDKJ Bold"/>
              </a:rPr>
            </a:br>
            <a:r>
              <a:rPr lang="de-DE" sz="4400" dirty="0" smtClean="0">
                <a:solidFill>
                  <a:schemeClr val="bg1"/>
                </a:solidFill>
                <a:latin typeface="BDKJ Bold"/>
              </a:rPr>
              <a:t>Stelzenbach</a:t>
            </a:r>
            <a:endParaRPr lang="de-DE" sz="4400" dirty="0">
              <a:latin typeface="BDKJ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nhaltsplatzhalter 3"/>
          <p:cNvPicPr/>
          <p:nvPr/>
        </p:nvPicPr>
        <p:blipFill>
          <a:blip r:embed="rId2" cstate="print"/>
          <a:stretch/>
        </p:blipFill>
        <p:spPr>
          <a:xfrm>
            <a:off x="467640" y="1700640"/>
            <a:ext cx="8462078" cy="3942938"/>
          </a:xfrm>
          <a:prstGeom prst="rect">
            <a:avLst/>
          </a:prstGeom>
          <a:ln>
            <a:noFill/>
          </a:ln>
        </p:spPr>
      </p:pic>
      <p:pic>
        <p:nvPicPr>
          <p:cNvPr id="99" name="Grafik 4"/>
          <p:cNvPicPr/>
          <p:nvPr/>
        </p:nvPicPr>
        <p:blipFill>
          <a:blip r:embed="rId3"/>
          <a:stretch/>
        </p:blipFill>
        <p:spPr>
          <a:xfrm>
            <a:off x="142844" y="1928802"/>
            <a:ext cx="1113120" cy="1118880"/>
          </a:xfrm>
          <a:prstGeom prst="rect">
            <a:avLst/>
          </a:prstGeom>
          <a:ln>
            <a:noFill/>
          </a:ln>
        </p:spPr>
      </p:pic>
      <p:sp>
        <p:nvSpPr>
          <p:cNvPr id="100" name="CustomShape 2"/>
          <p:cNvSpPr/>
          <p:nvPr/>
        </p:nvSpPr>
        <p:spPr>
          <a:xfrm>
            <a:off x="1357290" y="2071678"/>
            <a:ext cx="778671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b="1" strike="noStrike" dirty="0" smtClean="0">
                <a:solidFill>
                  <a:srgbClr val="000000"/>
                </a:solidFill>
                <a:latin typeface="BDKJ Bold"/>
              </a:rPr>
              <a:t>größter </a:t>
            </a:r>
            <a:r>
              <a:rPr lang="de-DE" b="1" strike="noStrike" dirty="0">
                <a:solidFill>
                  <a:srgbClr val="000000"/>
                </a:solidFill>
                <a:latin typeface="BDKJ Bold"/>
              </a:rPr>
              <a:t>Arbeitgeber vor Ort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: </a:t>
            </a:r>
            <a:endParaRPr dirty="0">
              <a:latin typeface="BDKJ Bold"/>
            </a:endParaRPr>
          </a:p>
          <a:p>
            <a:pPr>
              <a:lnSpc>
                <a:spcPct val="100000"/>
              </a:lnSpc>
            </a:pPr>
            <a:r>
              <a:rPr lang="de-DE" strike="noStrike" dirty="0" smtClean="0">
                <a:solidFill>
                  <a:srgbClr val="000000"/>
                </a:solidFill>
                <a:latin typeface="BDKJ Bold"/>
              </a:rPr>
              <a:t>international 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aufgestellte </a:t>
            </a:r>
            <a:r>
              <a:rPr lang="de-DE" b="1" strike="noStrike" dirty="0">
                <a:solidFill>
                  <a:srgbClr val="000000"/>
                </a:solidFill>
                <a:latin typeface="BDKJ Bold"/>
              </a:rPr>
              <a:t>Rüstungskonzern „Mayer AG“</a:t>
            </a:r>
            <a:endParaRPr dirty="0">
              <a:latin typeface="BDKJ Bold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357158" y="3143248"/>
            <a:ext cx="6215106" cy="13573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b="1" strike="noStrike" dirty="0">
                <a:solidFill>
                  <a:srgbClr val="000000"/>
                </a:solidFill>
                <a:latin typeface="BDKJ Bold"/>
              </a:rPr>
              <a:t>In Teilen der Bevölkerung 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von Stelzenbach wächst eine </a:t>
            </a:r>
            <a:r>
              <a:rPr lang="de-DE" b="1" strike="noStrike" dirty="0">
                <a:solidFill>
                  <a:srgbClr val="000000"/>
                </a:solidFill>
                <a:latin typeface="BDKJ Bold"/>
              </a:rPr>
              <a:t>zunehmend ablehnende Haltung gegen den Export.</a:t>
            </a:r>
            <a:endParaRPr dirty="0">
              <a:latin typeface="BDKJ Bold"/>
            </a:endParaRPr>
          </a:p>
          <a:p>
            <a:pPr>
              <a:lnSpc>
                <a:spcPct val="100000"/>
              </a:lnSpc>
            </a:pPr>
            <a:r>
              <a:rPr lang="de-DE" strike="noStrike" dirty="0">
                <a:solidFill>
                  <a:srgbClr val="000000"/>
                </a:solidFill>
                <a:latin typeface="BDKJ Bold"/>
              </a:rPr>
              <a:t>Vor allem im </a:t>
            </a:r>
            <a:r>
              <a:rPr lang="de-DE" b="1" strike="noStrike" dirty="0">
                <a:solidFill>
                  <a:srgbClr val="000000"/>
                </a:solidFill>
                <a:latin typeface="BDKJ Bold"/>
              </a:rPr>
              <a:t>Friedensnetzwerk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 </a:t>
            </a:r>
            <a:r>
              <a:rPr lang="de-DE" b="1" strike="noStrike" dirty="0">
                <a:solidFill>
                  <a:srgbClr val="000000"/>
                </a:solidFill>
                <a:latin typeface="BDKJ Bold"/>
              </a:rPr>
              <a:t>„Peace4ever</a:t>
            </a:r>
            <a:r>
              <a:rPr lang="de-DE" b="1" strike="noStrike" dirty="0" smtClean="0">
                <a:solidFill>
                  <a:srgbClr val="000000"/>
                </a:solidFill>
                <a:latin typeface="BDKJ Bold"/>
              </a:rPr>
              <a:t>“.</a:t>
            </a:r>
            <a:endParaRPr dirty="0">
              <a:latin typeface="BDKJ Bold"/>
            </a:endParaRPr>
          </a:p>
        </p:txBody>
      </p:sp>
      <p:pic>
        <p:nvPicPr>
          <p:cNvPr id="102" name="Grafik 9"/>
          <p:cNvPicPr/>
          <p:nvPr/>
        </p:nvPicPr>
        <p:blipFill>
          <a:blip r:embed="rId4"/>
          <a:stretch/>
        </p:blipFill>
        <p:spPr>
          <a:xfrm>
            <a:off x="6572264" y="3714752"/>
            <a:ext cx="1837800" cy="99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3" name="CustomShape 4"/>
          <p:cNvSpPr/>
          <p:nvPr/>
        </p:nvSpPr>
        <p:spPr>
          <a:xfrm>
            <a:off x="357158" y="4786322"/>
            <a:ext cx="7271236" cy="1714512"/>
          </a:xfrm>
          <a:prstGeom prst="rect">
            <a:avLst/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-"/>
            </a:pPr>
            <a:r>
              <a:rPr lang="de-DE" strike="noStrike" dirty="0">
                <a:solidFill>
                  <a:srgbClr val="000000"/>
                </a:solidFill>
                <a:latin typeface="BDKJ Bold"/>
              </a:rPr>
              <a:t>betreibt eine Kampagne gegen den geplanten Export, </a:t>
            </a:r>
            <a:r>
              <a:rPr lang="de-DE" strike="noStrike" dirty="0" smtClean="0">
                <a:solidFill>
                  <a:srgbClr val="000000"/>
                </a:solidFill>
                <a:latin typeface="BDKJ Bold"/>
              </a:rPr>
              <a:t>die 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verstärkt </a:t>
            </a:r>
            <a:r>
              <a:rPr lang="de-DE" strike="noStrike" dirty="0" smtClean="0">
                <a:solidFill>
                  <a:srgbClr val="000000"/>
                </a:solidFill>
                <a:latin typeface="BDKJ Bold"/>
              </a:rPr>
              <a:t>Aufmerksamkeit 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erlangt, auch in der lokalen Presse</a:t>
            </a:r>
            <a:endParaRPr dirty="0">
              <a:latin typeface="BDKJ Bold"/>
            </a:endParaRPr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de-DE" strike="noStrike" dirty="0" smtClean="0">
                <a:solidFill>
                  <a:srgbClr val="000000"/>
                </a:solidFill>
                <a:latin typeface="BDKJ Bold"/>
              </a:rPr>
              <a:t> 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gewinnt an Sympathie in der Bevölkerung und bekommt Zulauf</a:t>
            </a:r>
            <a:endParaRPr dirty="0">
              <a:latin typeface="BDKJ Bold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0"/>
            <a:ext cx="75723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dirty="0" smtClean="0">
                <a:solidFill>
                  <a:schemeClr val="bg1"/>
                </a:solidFill>
                <a:latin typeface="BDKJ Bold"/>
              </a:rPr>
              <a:t>Planspiel-Szenario</a:t>
            </a:r>
            <a:br>
              <a:rPr lang="de-DE" sz="4400" dirty="0" smtClean="0">
                <a:solidFill>
                  <a:schemeClr val="bg1"/>
                </a:solidFill>
                <a:latin typeface="BDKJ Bold"/>
              </a:rPr>
            </a:br>
            <a:r>
              <a:rPr lang="de-DE" sz="4400" dirty="0" smtClean="0">
                <a:solidFill>
                  <a:schemeClr val="bg1"/>
                </a:solidFill>
                <a:latin typeface="BDKJ Bold"/>
              </a:rPr>
              <a:t>Stelzenbach</a:t>
            </a:r>
            <a:endParaRPr lang="de-DE" sz="4400" dirty="0">
              <a:latin typeface="BDKJ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rafik 4"/>
          <p:cNvPicPr/>
          <p:nvPr/>
        </p:nvPicPr>
        <p:blipFill>
          <a:blip r:embed="rId2" cstate="print"/>
          <a:stretch/>
        </p:blipFill>
        <p:spPr>
          <a:xfrm>
            <a:off x="285720" y="1928802"/>
            <a:ext cx="1002600" cy="1007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6" name="Grafik 9"/>
          <p:cNvPicPr/>
          <p:nvPr/>
        </p:nvPicPr>
        <p:blipFill>
          <a:blip r:embed="rId3"/>
          <a:stretch/>
        </p:blipFill>
        <p:spPr>
          <a:xfrm>
            <a:off x="4000496" y="2071678"/>
            <a:ext cx="1335960" cy="71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7" name="CustomShape 2"/>
          <p:cNvSpPr/>
          <p:nvPr/>
        </p:nvSpPr>
        <p:spPr>
          <a:xfrm>
            <a:off x="539640" y="3285000"/>
            <a:ext cx="4536000" cy="31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trike="noStrike" dirty="0">
                <a:solidFill>
                  <a:srgbClr val="000000"/>
                </a:solidFill>
                <a:latin typeface="BDKJ Bold"/>
              </a:rPr>
              <a:t>Angestoßen von der Debatte kommt es </a:t>
            </a:r>
            <a:r>
              <a:rPr lang="de-DE" b="1" strike="noStrike" dirty="0">
                <a:solidFill>
                  <a:srgbClr val="000000"/>
                </a:solidFill>
                <a:latin typeface="BDKJ Bold"/>
              </a:rPr>
              <a:t>auch in der Firma „Mayer AG“ zu Diskussionen </a:t>
            </a:r>
            <a:r>
              <a:rPr lang="de-DE" strike="noStrike" dirty="0">
                <a:solidFill>
                  <a:srgbClr val="000000"/>
                </a:solidFill>
                <a:latin typeface="BDKJ Bold"/>
              </a:rPr>
              <a:t>und vereinzelt kritischen Stimmen. </a:t>
            </a:r>
            <a:endParaRPr dirty="0">
              <a:latin typeface="BDKJ Bold"/>
            </a:endParaRPr>
          </a:p>
          <a:p>
            <a:pPr>
              <a:lnSpc>
                <a:spcPct val="100000"/>
              </a:lnSpc>
            </a:pPr>
            <a:endParaRPr dirty="0">
              <a:latin typeface="BDKJ Bold"/>
            </a:endParaRPr>
          </a:p>
          <a:p>
            <a:pPr>
              <a:lnSpc>
                <a:spcPct val="100000"/>
              </a:lnSpc>
            </a:pPr>
            <a:r>
              <a:rPr lang="de-DE" strike="noStrike" dirty="0">
                <a:solidFill>
                  <a:srgbClr val="000000"/>
                </a:solidFill>
                <a:latin typeface="BDKJ Bold"/>
              </a:rPr>
              <a:t>Konzernleitung und einige Angestellte stehen hinter den Exportplänen und geben sich wenig kompromissbereit.</a:t>
            </a:r>
            <a:endParaRPr dirty="0">
              <a:latin typeface="BDKJ Bold"/>
            </a:endParaRPr>
          </a:p>
        </p:txBody>
      </p:sp>
      <p:pic>
        <p:nvPicPr>
          <p:cNvPr id="108" name="Grafik 13"/>
          <p:cNvPicPr/>
          <p:nvPr/>
        </p:nvPicPr>
        <p:blipFill>
          <a:blip r:embed="rId4"/>
          <a:stretch/>
        </p:blipFill>
        <p:spPr>
          <a:xfrm>
            <a:off x="5572132" y="1142984"/>
            <a:ext cx="3347640" cy="251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9" name="Grafik 14"/>
          <p:cNvPicPr/>
          <p:nvPr/>
        </p:nvPicPr>
        <p:blipFill>
          <a:blip r:embed="rId5"/>
          <a:stretch/>
        </p:blipFill>
        <p:spPr>
          <a:xfrm>
            <a:off x="5214942" y="3857628"/>
            <a:ext cx="2530800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" name="Inhaltsplatzhalter 3"/>
          <p:cNvPicPr/>
          <p:nvPr/>
        </p:nvPicPr>
        <p:blipFill>
          <a:blip r:embed="rId6" cstate="print"/>
          <a:stretch/>
        </p:blipFill>
        <p:spPr>
          <a:xfrm>
            <a:off x="1500166" y="1857364"/>
            <a:ext cx="2163600" cy="1172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hteck 10"/>
          <p:cNvSpPr/>
          <p:nvPr/>
        </p:nvSpPr>
        <p:spPr>
          <a:xfrm>
            <a:off x="0" y="0"/>
            <a:ext cx="75723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dirty="0" smtClean="0">
                <a:solidFill>
                  <a:schemeClr val="bg1"/>
                </a:solidFill>
                <a:latin typeface="BDKJ Bold" pitchFamily="50" charset="0"/>
              </a:rPr>
              <a:t>Planspiel-Szenario</a:t>
            </a:r>
            <a:br>
              <a:rPr lang="de-DE" sz="4400" dirty="0" smtClean="0">
                <a:solidFill>
                  <a:schemeClr val="bg1"/>
                </a:solidFill>
                <a:latin typeface="BDKJ Bold" pitchFamily="50" charset="0"/>
              </a:rPr>
            </a:br>
            <a:r>
              <a:rPr lang="de-DE" sz="4400" dirty="0" smtClean="0">
                <a:solidFill>
                  <a:schemeClr val="bg1"/>
                </a:solidFill>
                <a:latin typeface="BDKJ Bold" pitchFamily="50" charset="0"/>
              </a:rPr>
              <a:t>Stelzenbach</a:t>
            </a:r>
            <a:endParaRPr lang="de-DE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571612"/>
          </a:xfr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bg1"/>
                </a:solidFill>
                <a:latin typeface="BDKJ Bold" pitchFamily="50" charset="0"/>
              </a:rPr>
              <a:t>Planspiel-Szenario</a:t>
            </a:r>
            <a:br>
              <a:rPr lang="de-DE" dirty="0" smtClean="0">
                <a:solidFill>
                  <a:schemeClr val="bg1"/>
                </a:solidFill>
                <a:latin typeface="BDKJ Bold" pitchFamily="50" charset="0"/>
              </a:rPr>
            </a:br>
            <a:r>
              <a:rPr lang="de-DE" dirty="0" smtClean="0">
                <a:solidFill>
                  <a:schemeClr val="bg1"/>
                </a:solidFill>
                <a:latin typeface="BDKJ Bold" pitchFamily="50" charset="0"/>
              </a:rPr>
              <a:t>in Stelzenbach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725D-C53A-4B43-9088-1BC265DABFE9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13" name="CustomShape 2"/>
          <p:cNvSpPr/>
          <p:nvPr/>
        </p:nvSpPr>
        <p:spPr>
          <a:xfrm rot="20935414">
            <a:off x="3495158" y="1174071"/>
            <a:ext cx="5315411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de-DE" sz="1400" strike="noStrike" dirty="0">
                <a:solidFill>
                  <a:srgbClr val="000000"/>
                </a:solidFill>
                <a:latin typeface="BDKJ Bold"/>
              </a:rPr>
              <a:t>Inzwischen </a:t>
            </a:r>
            <a:r>
              <a:rPr lang="de-DE" sz="1400" b="1" strike="noStrike" dirty="0">
                <a:solidFill>
                  <a:srgbClr val="000000"/>
                </a:solidFill>
                <a:latin typeface="BDKJ Bold"/>
              </a:rPr>
              <a:t>verschärfen sich die Fronten. </a:t>
            </a:r>
            <a:endParaRPr sz="1400" dirty="0">
              <a:latin typeface="BDKJ Bold"/>
            </a:endParaRPr>
          </a:p>
          <a:p>
            <a:pPr algn="r">
              <a:lnSpc>
                <a:spcPct val="100000"/>
              </a:lnSpc>
            </a:pPr>
            <a:r>
              <a:rPr lang="de-DE" sz="1400" b="1" strike="noStrike" dirty="0">
                <a:solidFill>
                  <a:srgbClr val="000000"/>
                </a:solidFill>
                <a:latin typeface="BDKJ Bold"/>
              </a:rPr>
              <a:t>Blockade der Zufahrtstraße zur Mayer-AG:</a:t>
            </a:r>
            <a:endParaRPr sz="1400" dirty="0">
              <a:latin typeface="BDKJ Bold"/>
            </a:endParaRPr>
          </a:p>
        </p:txBody>
      </p:sp>
      <p:pic>
        <p:nvPicPr>
          <p:cNvPr id="14" name="Grafik 6"/>
          <p:cNvPicPr/>
          <p:nvPr/>
        </p:nvPicPr>
        <p:blipFill>
          <a:blip r:embed="rId2"/>
          <a:stretch/>
        </p:blipFill>
        <p:spPr>
          <a:xfrm>
            <a:off x="0" y="4770000"/>
            <a:ext cx="3142800" cy="2088000"/>
          </a:xfrm>
          <a:prstGeom prst="rect">
            <a:avLst/>
          </a:prstGeom>
          <a:ln w="190440">
            <a:solidFill>
              <a:srgbClr val="C8C6BD"/>
            </a:solidFill>
            <a:miter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Grafik 7"/>
          <p:cNvPicPr/>
          <p:nvPr/>
        </p:nvPicPr>
        <p:blipFill>
          <a:blip r:embed="rId3">
            <a:lum bright="-30000"/>
          </a:blip>
          <a:stretch/>
        </p:blipFill>
        <p:spPr>
          <a:xfrm rot="21371923">
            <a:off x="98134" y="1961436"/>
            <a:ext cx="3068280" cy="1837080"/>
          </a:xfrm>
          <a:prstGeom prst="rect">
            <a:avLst/>
          </a:prstGeom>
          <a:ln w="190440">
            <a:solidFill>
              <a:srgbClr val="C8C6BD"/>
            </a:solidFill>
            <a:miter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Grafik 5"/>
          <p:cNvPicPr/>
          <p:nvPr/>
        </p:nvPicPr>
        <p:blipFill>
          <a:blip r:embed="rId4"/>
          <a:stretch/>
        </p:blipFill>
        <p:spPr>
          <a:xfrm rot="20855181">
            <a:off x="3226834" y="2123099"/>
            <a:ext cx="5559018" cy="3936674"/>
          </a:xfrm>
          <a:prstGeom prst="rect">
            <a:avLst/>
          </a:prstGeom>
          <a:ln w="190440">
            <a:solidFill>
              <a:srgbClr val="C8C6BD"/>
            </a:solidFill>
            <a:miter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428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775</Words>
  <Application>Microsoft Office PowerPoint</Application>
  <PresentationFormat>Bildschirmpräsentation (4:3)</PresentationFormat>
  <Paragraphs>233</Paragraphs>
  <Slides>32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3" baseType="lpstr">
      <vt:lpstr>Larissa-Design</vt:lpstr>
      <vt:lpstr>PowerPoint-Präsentation</vt:lpstr>
      <vt:lpstr>Planspiel Waffenexport Ablauf</vt:lpstr>
      <vt:lpstr>Tagungsablauf detailliert</vt:lpstr>
      <vt:lpstr>Vorstellungsrunde</vt:lpstr>
      <vt:lpstr>PowerPoint-Präsentation</vt:lpstr>
      <vt:lpstr>PowerPoint-Präsentation</vt:lpstr>
      <vt:lpstr>PowerPoint-Präsentation</vt:lpstr>
      <vt:lpstr>PowerPoint-Präsentation</vt:lpstr>
      <vt:lpstr>Planspiel-Szenario in Stelzenbach</vt:lpstr>
      <vt:lpstr>Planspiel-Szenario in Stelzenbach</vt:lpstr>
      <vt:lpstr>Planspiel-Szenario in Stelzenbach</vt:lpstr>
      <vt:lpstr>Planspiel-Szenario Ablauf</vt:lpstr>
      <vt:lpstr>Auf geht‘s nach  Stelzenbach</vt:lpstr>
      <vt:lpstr>Bye bye Stelzenbach</vt:lpstr>
      <vt:lpstr>Wie war‘s?</vt:lpstr>
      <vt:lpstr>PowerPoint-Präsentation</vt:lpstr>
      <vt:lpstr>PowerPoint-Präsentation</vt:lpstr>
      <vt:lpstr>PowerPoint-Präsentation</vt:lpstr>
      <vt:lpstr>Top 20 Exporteure</vt:lpstr>
      <vt:lpstr>Top 20 Importeure</vt:lpstr>
      <vt:lpstr>Deutschland als  Waffenproduzent</vt:lpstr>
      <vt:lpstr>Interesse hinter  Exporten</vt:lpstr>
      <vt:lpstr>Eine Waffe wird  verkauft</vt:lpstr>
      <vt:lpstr>Welche Regeln gibt es?</vt:lpstr>
      <vt:lpstr>PowerPoint-Präsentation</vt:lpstr>
      <vt:lpstr>Wer entscheidet?</vt:lpstr>
      <vt:lpstr>Bundessicherheitsrat</vt:lpstr>
      <vt:lpstr>Wer entscheidet?</vt:lpstr>
      <vt:lpstr>Umstrittene Exporte</vt:lpstr>
      <vt:lpstr>Kritik</vt:lpstr>
      <vt:lpstr>Informieren</vt:lpstr>
      <vt:lpstr>Aktiv werden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Planspiel  Rüstungsindustrie und –Exporte  in Deutschland</dc:title>
  <dc:creator>Rike</dc:creator>
  <cp:lastModifiedBy>Stollwerck,Martina</cp:lastModifiedBy>
  <cp:revision>162</cp:revision>
  <dcterms:created xsi:type="dcterms:W3CDTF">2014-02-05T13:27:35Z</dcterms:created>
  <dcterms:modified xsi:type="dcterms:W3CDTF">2017-06-27T09:12:08Z</dcterms:modified>
</cp:coreProperties>
</file>